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7099300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par défaut" id="{69BF7323-8297-4450-A720-9126EF3E049E}">
          <p14:sldIdLst>
            <p14:sldId id="257"/>
            <p14:sldId id="258"/>
            <p14:sldId id="259"/>
            <p14:sldId id="260"/>
            <p14:sldId id="261"/>
            <p14:sldId id="262"/>
            <p14:sldId id="263"/>
          </p14:sldIdLst>
        </p14:section>
        <p14:section name="Section sans titre" id="{E52C34EF-95F7-4E09-98E1-D1B603776148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E4ED0E7-2D76-4F25-84A7-4C99EFF32364}" v="4" dt="2025-04-14T10:36:33.120"/>
    <p1510:client id="{F300E79E-D2E2-48F2-B829-2D91CE415113}" v="2" dt="2025-04-14T11:40:24.019"/>
    <p1510:client id="{FBAB25D7-1FA2-4266-8C17-B7EF476A2E63}" v="3" dt="2025-04-14T11:00:21.01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9" autoAdjust="0"/>
    <p:restoredTop sz="94660"/>
  </p:normalViewPr>
  <p:slideViewPr>
    <p:cSldViewPr>
      <p:cViewPr varScale="1">
        <p:scale>
          <a:sx n="105" d="100"/>
          <a:sy n="105" d="100"/>
        </p:scale>
        <p:origin x="912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RRIEUSSECQ Frederic" userId="db24b981-b708-4418-b613-8fbc0fb3844b" providerId="ADAL" clId="{FBAB25D7-1FA2-4266-8C17-B7EF476A2E63}"/>
    <pc:docChg chg="custSel addSld delSld modSld addSection modSection">
      <pc:chgData name="ARRIEUSSECQ Frederic" userId="db24b981-b708-4418-b613-8fbc0fb3844b" providerId="ADAL" clId="{FBAB25D7-1FA2-4266-8C17-B7EF476A2E63}" dt="2025-04-14T11:00:21.016" v="393"/>
      <pc:docMkLst>
        <pc:docMk/>
      </pc:docMkLst>
      <pc:sldChg chg="addSp delSp modSp mod">
        <pc:chgData name="ARRIEUSSECQ Frederic" userId="db24b981-b708-4418-b613-8fbc0fb3844b" providerId="ADAL" clId="{FBAB25D7-1FA2-4266-8C17-B7EF476A2E63}" dt="2025-04-14T10:46:00.803" v="117" actId="1076"/>
        <pc:sldMkLst>
          <pc:docMk/>
          <pc:sldMk cId="0" sldId="257"/>
        </pc:sldMkLst>
        <pc:spChg chg="mod">
          <ac:chgData name="ARRIEUSSECQ Frederic" userId="db24b981-b708-4418-b613-8fbc0fb3844b" providerId="ADAL" clId="{FBAB25D7-1FA2-4266-8C17-B7EF476A2E63}" dt="2025-04-14T10:44:15.921" v="74" actId="20577"/>
          <ac:spMkLst>
            <pc:docMk/>
            <pc:sldMk cId="0" sldId="257"/>
            <ac:spMk id="5122" creationId="{00000000-0000-0000-0000-000000000000}"/>
          </ac:spMkLst>
        </pc:spChg>
        <pc:spChg chg="mod">
          <ac:chgData name="ARRIEUSSECQ Frederic" userId="db24b981-b708-4418-b613-8fbc0fb3844b" providerId="ADAL" clId="{FBAB25D7-1FA2-4266-8C17-B7EF476A2E63}" dt="2025-04-14T10:45:00.266" v="112" actId="20577"/>
          <ac:spMkLst>
            <pc:docMk/>
            <pc:sldMk cId="0" sldId="257"/>
            <ac:spMk id="5124" creationId="{00000000-0000-0000-0000-000000000000}"/>
          </ac:spMkLst>
        </pc:spChg>
        <pc:picChg chg="add mod">
          <ac:chgData name="ARRIEUSSECQ Frederic" userId="db24b981-b708-4418-b613-8fbc0fb3844b" providerId="ADAL" clId="{FBAB25D7-1FA2-4266-8C17-B7EF476A2E63}" dt="2025-04-14T10:46:00.803" v="117" actId="1076"/>
          <ac:picMkLst>
            <pc:docMk/>
            <pc:sldMk cId="0" sldId="257"/>
            <ac:picMk id="3" creationId="{2AE330BA-C22E-C661-848F-C76052DDB982}"/>
          </ac:picMkLst>
        </pc:picChg>
        <pc:picChg chg="del">
          <ac:chgData name="ARRIEUSSECQ Frederic" userId="db24b981-b708-4418-b613-8fbc0fb3844b" providerId="ADAL" clId="{FBAB25D7-1FA2-4266-8C17-B7EF476A2E63}" dt="2025-04-14T10:44:19.653" v="75" actId="478"/>
          <ac:picMkLst>
            <pc:docMk/>
            <pc:sldMk cId="0" sldId="257"/>
            <ac:picMk id="4" creationId="{C7065047-2911-A1CE-3AB8-E41051B0A629}"/>
          </ac:picMkLst>
        </pc:picChg>
      </pc:sldChg>
      <pc:sldChg chg="addSp delSp modSp add mod">
        <pc:chgData name="ARRIEUSSECQ Frederic" userId="db24b981-b708-4418-b613-8fbc0fb3844b" providerId="ADAL" clId="{FBAB25D7-1FA2-4266-8C17-B7EF476A2E63}" dt="2025-04-14T10:47:14.179" v="145" actId="1076"/>
        <pc:sldMkLst>
          <pc:docMk/>
          <pc:sldMk cId="1701656745" sldId="258"/>
        </pc:sldMkLst>
        <pc:spChg chg="mod">
          <ac:chgData name="ARRIEUSSECQ Frederic" userId="db24b981-b708-4418-b613-8fbc0fb3844b" providerId="ADAL" clId="{FBAB25D7-1FA2-4266-8C17-B7EF476A2E63}" dt="2025-04-14T10:46:27.221" v="140" actId="6549"/>
          <ac:spMkLst>
            <pc:docMk/>
            <pc:sldMk cId="1701656745" sldId="258"/>
            <ac:spMk id="5124" creationId="{2CFCE985-F20B-4516-B168-05BDA199725E}"/>
          </ac:spMkLst>
        </pc:spChg>
        <pc:picChg chg="del">
          <ac:chgData name="ARRIEUSSECQ Frederic" userId="db24b981-b708-4418-b613-8fbc0fb3844b" providerId="ADAL" clId="{FBAB25D7-1FA2-4266-8C17-B7EF476A2E63}" dt="2025-04-14T10:46:12.742" v="119" actId="478"/>
          <ac:picMkLst>
            <pc:docMk/>
            <pc:sldMk cId="1701656745" sldId="258"/>
            <ac:picMk id="3" creationId="{62F0E5EE-E28B-8DB8-9C80-3175D472DDF6}"/>
          </ac:picMkLst>
        </pc:picChg>
        <pc:picChg chg="add mod">
          <ac:chgData name="ARRIEUSSECQ Frederic" userId="db24b981-b708-4418-b613-8fbc0fb3844b" providerId="ADAL" clId="{FBAB25D7-1FA2-4266-8C17-B7EF476A2E63}" dt="2025-04-14T10:47:14.179" v="145" actId="1076"/>
          <ac:picMkLst>
            <pc:docMk/>
            <pc:sldMk cId="1701656745" sldId="258"/>
            <ac:picMk id="4" creationId="{773EBF3E-7935-827F-E0AE-33478006DDC3}"/>
          </ac:picMkLst>
        </pc:picChg>
      </pc:sldChg>
      <pc:sldChg chg="del">
        <pc:chgData name="ARRIEUSSECQ Frederic" userId="db24b981-b708-4418-b613-8fbc0fb3844b" providerId="ADAL" clId="{FBAB25D7-1FA2-4266-8C17-B7EF476A2E63}" dt="2025-04-14T10:43:47.672" v="2" actId="2696"/>
        <pc:sldMkLst>
          <pc:docMk/>
          <pc:sldMk cId="2140581600" sldId="258"/>
        </pc:sldMkLst>
      </pc:sldChg>
      <pc:sldChg chg="del">
        <pc:chgData name="ARRIEUSSECQ Frederic" userId="db24b981-b708-4418-b613-8fbc0fb3844b" providerId="ADAL" clId="{FBAB25D7-1FA2-4266-8C17-B7EF476A2E63}" dt="2025-04-14T10:43:44.011" v="1" actId="2696"/>
        <pc:sldMkLst>
          <pc:docMk/>
          <pc:sldMk cId="2085723456" sldId="259"/>
        </pc:sldMkLst>
      </pc:sldChg>
      <pc:sldChg chg="addSp delSp modSp add mod">
        <pc:chgData name="ARRIEUSSECQ Frederic" userId="db24b981-b708-4418-b613-8fbc0fb3844b" providerId="ADAL" clId="{FBAB25D7-1FA2-4266-8C17-B7EF476A2E63}" dt="2025-04-14T10:49:40.169" v="190" actId="1076"/>
        <pc:sldMkLst>
          <pc:docMk/>
          <pc:sldMk cId="3280202112" sldId="259"/>
        </pc:sldMkLst>
        <pc:spChg chg="mod">
          <ac:chgData name="ARRIEUSSECQ Frederic" userId="db24b981-b708-4418-b613-8fbc0fb3844b" providerId="ADAL" clId="{FBAB25D7-1FA2-4266-8C17-B7EF476A2E63}" dt="2025-04-14T10:48:04.944" v="185" actId="20577"/>
          <ac:spMkLst>
            <pc:docMk/>
            <pc:sldMk cId="3280202112" sldId="259"/>
            <ac:spMk id="5124" creationId="{524FEEC6-EE77-5C0A-E15D-C8E1E3D7A7D9}"/>
          </ac:spMkLst>
        </pc:spChg>
        <pc:picChg chg="add mod">
          <ac:chgData name="ARRIEUSSECQ Frederic" userId="db24b981-b708-4418-b613-8fbc0fb3844b" providerId="ADAL" clId="{FBAB25D7-1FA2-4266-8C17-B7EF476A2E63}" dt="2025-04-14T10:49:40.169" v="190" actId="1076"/>
          <ac:picMkLst>
            <pc:docMk/>
            <pc:sldMk cId="3280202112" sldId="259"/>
            <ac:picMk id="3" creationId="{61BB8222-3FAC-62BC-E1FD-64E301A3238D}"/>
          </ac:picMkLst>
        </pc:picChg>
        <pc:picChg chg="del">
          <ac:chgData name="ARRIEUSSECQ Frederic" userId="db24b981-b708-4418-b613-8fbc0fb3844b" providerId="ADAL" clId="{FBAB25D7-1FA2-4266-8C17-B7EF476A2E63}" dt="2025-04-14T10:47:35.986" v="147" actId="478"/>
          <ac:picMkLst>
            <pc:docMk/>
            <pc:sldMk cId="3280202112" sldId="259"/>
            <ac:picMk id="4" creationId="{A5ED2525-58B6-8EE7-5937-13FB8BA751B3}"/>
          </ac:picMkLst>
        </pc:picChg>
      </pc:sldChg>
      <pc:sldChg chg="del">
        <pc:chgData name="ARRIEUSSECQ Frederic" userId="db24b981-b708-4418-b613-8fbc0fb3844b" providerId="ADAL" clId="{FBAB25D7-1FA2-4266-8C17-B7EF476A2E63}" dt="2025-04-14T10:43:44.011" v="1" actId="2696"/>
        <pc:sldMkLst>
          <pc:docMk/>
          <pc:sldMk cId="1758365165" sldId="260"/>
        </pc:sldMkLst>
      </pc:sldChg>
      <pc:sldChg chg="addSp delSp modSp add mod">
        <pc:chgData name="ARRIEUSSECQ Frederic" userId="db24b981-b708-4418-b613-8fbc0fb3844b" providerId="ADAL" clId="{FBAB25D7-1FA2-4266-8C17-B7EF476A2E63}" dt="2025-04-14T10:51:39.185" v="226" actId="1076"/>
        <pc:sldMkLst>
          <pc:docMk/>
          <pc:sldMk cId="2467743836" sldId="260"/>
        </pc:sldMkLst>
        <pc:spChg chg="mod">
          <ac:chgData name="ARRIEUSSECQ Frederic" userId="db24b981-b708-4418-b613-8fbc0fb3844b" providerId="ADAL" clId="{FBAB25D7-1FA2-4266-8C17-B7EF476A2E63}" dt="2025-04-14T10:50:07.973" v="222" actId="20577"/>
          <ac:spMkLst>
            <pc:docMk/>
            <pc:sldMk cId="2467743836" sldId="260"/>
            <ac:spMk id="5124" creationId="{2F48E8AB-3E85-8A0C-626E-6AFAEE1676CF}"/>
          </ac:spMkLst>
        </pc:spChg>
        <pc:picChg chg="del">
          <ac:chgData name="ARRIEUSSECQ Frederic" userId="db24b981-b708-4418-b613-8fbc0fb3844b" providerId="ADAL" clId="{FBAB25D7-1FA2-4266-8C17-B7EF476A2E63}" dt="2025-04-14T10:49:49.965" v="192" actId="478"/>
          <ac:picMkLst>
            <pc:docMk/>
            <pc:sldMk cId="2467743836" sldId="260"/>
            <ac:picMk id="3" creationId="{8610FBDF-CFB2-EA86-C9B0-F2A0B6B84B4A}"/>
          </ac:picMkLst>
        </pc:picChg>
        <pc:picChg chg="add mod">
          <ac:chgData name="ARRIEUSSECQ Frederic" userId="db24b981-b708-4418-b613-8fbc0fb3844b" providerId="ADAL" clId="{FBAB25D7-1FA2-4266-8C17-B7EF476A2E63}" dt="2025-04-14T10:51:39.185" v="226" actId="1076"/>
          <ac:picMkLst>
            <pc:docMk/>
            <pc:sldMk cId="2467743836" sldId="260"/>
            <ac:picMk id="4" creationId="{7C43E393-2B94-E260-33CC-F3589AAA1523}"/>
          </ac:picMkLst>
        </pc:picChg>
      </pc:sldChg>
      <pc:sldChg chg="del">
        <pc:chgData name="ARRIEUSSECQ Frederic" userId="db24b981-b708-4418-b613-8fbc0fb3844b" providerId="ADAL" clId="{FBAB25D7-1FA2-4266-8C17-B7EF476A2E63}" dt="2025-04-14T10:43:44.011" v="1" actId="2696"/>
        <pc:sldMkLst>
          <pc:docMk/>
          <pc:sldMk cId="1816234734" sldId="261"/>
        </pc:sldMkLst>
      </pc:sldChg>
      <pc:sldChg chg="addSp delSp modSp add mod">
        <pc:chgData name="ARRIEUSSECQ Frederic" userId="db24b981-b708-4418-b613-8fbc0fb3844b" providerId="ADAL" clId="{FBAB25D7-1FA2-4266-8C17-B7EF476A2E63}" dt="2025-04-14T10:55:26.280" v="283" actId="1076"/>
        <pc:sldMkLst>
          <pc:docMk/>
          <pc:sldMk cId="3761889399" sldId="261"/>
        </pc:sldMkLst>
        <pc:spChg chg="mod">
          <ac:chgData name="ARRIEUSSECQ Frederic" userId="db24b981-b708-4418-b613-8fbc0fb3844b" providerId="ADAL" clId="{FBAB25D7-1FA2-4266-8C17-B7EF476A2E63}" dt="2025-04-14T10:53:46.482" v="274" actId="1076"/>
          <ac:spMkLst>
            <pc:docMk/>
            <pc:sldMk cId="3761889399" sldId="261"/>
            <ac:spMk id="5124" creationId="{896D1C8E-1810-4F38-D834-695160AB83D5}"/>
          </ac:spMkLst>
        </pc:spChg>
        <pc:picChg chg="add mod modCrop">
          <ac:chgData name="ARRIEUSSECQ Frederic" userId="db24b981-b708-4418-b613-8fbc0fb3844b" providerId="ADAL" clId="{FBAB25D7-1FA2-4266-8C17-B7EF476A2E63}" dt="2025-04-14T10:55:24.076" v="282" actId="1076"/>
          <ac:picMkLst>
            <pc:docMk/>
            <pc:sldMk cId="3761889399" sldId="261"/>
            <ac:picMk id="3" creationId="{0CEF8FED-E1C4-53BE-9B49-45BDAAC2FB66}"/>
          </ac:picMkLst>
        </pc:picChg>
        <pc:picChg chg="del">
          <ac:chgData name="ARRIEUSSECQ Frederic" userId="db24b981-b708-4418-b613-8fbc0fb3844b" providerId="ADAL" clId="{FBAB25D7-1FA2-4266-8C17-B7EF476A2E63}" dt="2025-04-14T10:52:11.420" v="228" actId="478"/>
          <ac:picMkLst>
            <pc:docMk/>
            <pc:sldMk cId="3761889399" sldId="261"/>
            <ac:picMk id="4" creationId="{03656C7B-A57C-E75B-3E6D-16231D0165BB}"/>
          </ac:picMkLst>
        </pc:picChg>
        <pc:picChg chg="add mod modCrop">
          <ac:chgData name="ARRIEUSSECQ Frederic" userId="db24b981-b708-4418-b613-8fbc0fb3844b" providerId="ADAL" clId="{FBAB25D7-1FA2-4266-8C17-B7EF476A2E63}" dt="2025-04-14T10:55:26.280" v="283" actId="1076"/>
          <ac:picMkLst>
            <pc:docMk/>
            <pc:sldMk cId="3761889399" sldId="261"/>
            <ac:picMk id="6" creationId="{0B8DE013-A73C-DDDE-0BB0-D4A76B9C5B65}"/>
          </ac:picMkLst>
        </pc:picChg>
      </pc:sldChg>
      <pc:sldChg chg="del">
        <pc:chgData name="ARRIEUSSECQ Frederic" userId="db24b981-b708-4418-b613-8fbc0fb3844b" providerId="ADAL" clId="{FBAB25D7-1FA2-4266-8C17-B7EF476A2E63}" dt="2025-04-14T10:43:44.011" v="1" actId="2696"/>
        <pc:sldMkLst>
          <pc:docMk/>
          <pc:sldMk cId="701804444" sldId="262"/>
        </pc:sldMkLst>
      </pc:sldChg>
      <pc:sldChg chg="addSp delSp modSp add mod">
        <pc:chgData name="ARRIEUSSECQ Frederic" userId="db24b981-b708-4418-b613-8fbc0fb3844b" providerId="ADAL" clId="{FBAB25D7-1FA2-4266-8C17-B7EF476A2E63}" dt="2025-04-14T10:58:57.086" v="334" actId="1076"/>
        <pc:sldMkLst>
          <pc:docMk/>
          <pc:sldMk cId="1331849503" sldId="262"/>
        </pc:sldMkLst>
        <pc:spChg chg="mod">
          <ac:chgData name="ARRIEUSSECQ Frederic" userId="db24b981-b708-4418-b613-8fbc0fb3844b" providerId="ADAL" clId="{FBAB25D7-1FA2-4266-8C17-B7EF476A2E63}" dt="2025-04-14T10:57:34.418" v="331" actId="20577"/>
          <ac:spMkLst>
            <pc:docMk/>
            <pc:sldMk cId="1331849503" sldId="262"/>
            <ac:spMk id="5124" creationId="{03C86166-BBD1-5C88-5F32-67C37367334D}"/>
          </ac:spMkLst>
        </pc:spChg>
        <pc:picChg chg="del">
          <ac:chgData name="ARRIEUSSECQ Frederic" userId="db24b981-b708-4418-b613-8fbc0fb3844b" providerId="ADAL" clId="{FBAB25D7-1FA2-4266-8C17-B7EF476A2E63}" dt="2025-04-14T10:56:55.743" v="285" actId="478"/>
          <ac:picMkLst>
            <pc:docMk/>
            <pc:sldMk cId="1331849503" sldId="262"/>
            <ac:picMk id="3" creationId="{CAEFC95C-9C42-9DBC-BE51-441C1A331BFD}"/>
          </ac:picMkLst>
        </pc:picChg>
        <pc:picChg chg="add mod">
          <ac:chgData name="ARRIEUSSECQ Frederic" userId="db24b981-b708-4418-b613-8fbc0fb3844b" providerId="ADAL" clId="{FBAB25D7-1FA2-4266-8C17-B7EF476A2E63}" dt="2025-04-14T10:58:57.086" v="334" actId="1076"/>
          <ac:picMkLst>
            <pc:docMk/>
            <pc:sldMk cId="1331849503" sldId="262"/>
            <ac:picMk id="4" creationId="{143B4E23-A5E1-0BC0-26F2-3EE765B4EB9C}"/>
          </ac:picMkLst>
        </pc:picChg>
        <pc:picChg chg="del">
          <ac:chgData name="ARRIEUSSECQ Frederic" userId="db24b981-b708-4418-b613-8fbc0fb3844b" providerId="ADAL" clId="{FBAB25D7-1FA2-4266-8C17-B7EF476A2E63}" dt="2025-04-14T10:56:56.278" v="286" actId="478"/>
          <ac:picMkLst>
            <pc:docMk/>
            <pc:sldMk cId="1331849503" sldId="262"/>
            <ac:picMk id="6" creationId="{1536B0E8-8C50-6C6B-E99D-A6438F243E9F}"/>
          </ac:picMkLst>
        </pc:picChg>
      </pc:sldChg>
      <pc:sldChg chg="del">
        <pc:chgData name="ARRIEUSSECQ Frederic" userId="db24b981-b708-4418-b613-8fbc0fb3844b" providerId="ADAL" clId="{FBAB25D7-1FA2-4266-8C17-B7EF476A2E63}" dt="2025-04-14T10:43:44.011" v="1" actId="2696"/>
        <pc:sldMkLst>
          <pc:docMk/>
          <pc:sldMk cId="214962501" sldId="263"/>
        </pc:sldMkLst>
      </pc:sldChg>
      <pc:sldChg chg="addSp delSp modSp add mod">
        <pc:chgData name="ARRIEUSSECQ Frederic" userId="db24b981-b708-4418-b613-8fbc0fb3844b" providerId="ADAL" clId="{FBAB25D7-1FA2-4266-8C17-B7EF476A2E63}" dt="2025-04-14T11:00:21.016" v="393"/>
        <pc:sldMkLst>
          <pc:docMk/>
          <pc:sldMk cId="272118472" sldId="263"/>
        </pc:sldMkLst>
        <pc:spChg chg="mod">
          <ac:chgData name="ARRIEUSSECQ Frederic" userId="db24b981-b708-4418-b613-8fbc0fb3844b" providerId="ADAL" clId="{FBAB25D7-1FA2-4266-8C17-B7EF476A2E63}" dt="2025-04-14T10:59:41.027" v="392" actId="20577"/>
          <ac:spMkLst>
            <pc:docMk/>
            <pc:sldMk cId="272118472" sldId="263"/>
            <ac:spMk id="5124" creationId="{63CBCC6A-EDF7-0031-2E09-D88C26DB444E}"/>
          </ac:spMkLst>
        </pc:spChg>
        <pc:picChg chg="add">
          <ac:chgData name="ARRIEUSSECQ Frederic" userId="db24b981-b708-4418-b613-8fbc0fb3844b" providerId="ADAL" clId="{FBAB25D7-1FA2-4266-8C17-B7EF476A2E63}" dt="2025-04-14T11:00:21.016" v="393"/>
          <ac:picMkLst>
            <pc:docMk/>
            <pc:sldMk cId="272118472" sldId="263"/>
            <ac:picMk id="2" creationId="{395E3761-9C6B-333A-886E-2D60FD75BAC7}"/>
          </ac:picMkLst>
        </pc:picChg>
        <pc:picChg chg="del">
          <ac:chgData name="ARRIEUSSECQ Frederic" userId="db24b981-b708-4418-b613-8fbc0fb3844b" providerId="ADAL" clId="{FBAB25D7-1FA2-4266-8C17-B7EF476A2E63}" dt="2025-04-14T10:59:14.384" v="336" actId="478"/>
          <ac:picMkLst>
            <pc:docMk/>
            <pc:sldMk cId="272118472" sldId="263"/>
            <ac:picMk id="4" creationId="{9768B9B7-CBAE-3D9A-DC63-0D54434D064F}"/>
          </ac:picMkLst>
        </pc:picChg>
      </pc:sldChg>
    </pc:docChg>
  </pc:docChgLst>
  <pc:docChgLst>
    <pc:chgData name="ARRIEUSSECQ Frederic" userId="db24b981-b708-4418-b613-8fbc0fb3844b" providerId="ADAL" clId="{5E4ED0E7-2D76-4F25-84A7-4C99EFF32364}"/>
    <pc:docChg chg="custSel addSld delSld modSld">
      <pc:chgData name="ARRIEUSSECQ Frederic" userId="db24b981-b708-4418-b613-8fbc0fb3844b" providerId="ADAL" clId="{5E4ED0E7-2D76-4F25-84A7-4C99EFF32364}" dt="2025-04-14T10:41:53.245" v="286" actId="1076"/>
      <pc:docMkLst>
        <pc:docMk/>
      </pc:docMkLst>
      <pc:sldChg chg="addSp delSp modSp mod">
        <pc:chgData name="ARRIEUSSECQ Frederic" userId="db24b981-b708-4418-b613-8fbc0fb3844b" providerId="ADAL" clId="{5E4ED0E7-2D76-4F25-84A7-4C99EFF32364}" dt="2025-04-14T10:27:50.760" v="53" actId="20577"/>
        <pc:sldMkLst>
          <pc:docMk/>
          <pc:sldMk cId="0" sldId="257"/>
        </pc:sldMkLst>
        <pc:spChg chg="mod">
          <ac:chgData name="ARRIEUSSECQ Frederic" userId="db24b981-b708-4418-b613-8fbc0fb3844b" providerId="ADAL" clId="{5E4ED0E7-2D76-4F25-84A7-4C99EFF32364}" dt="2025-04-14T10:11:58.439" v="23" actId="20577"/>
          <ac:spMkLst>
            <pc:docMk/>
            <pc:sldMk cId="0" sldId="257"/>
            <ac:spMk id="5122" creationId="{00000000-0000-0000-0000-000000000000}"/>
          </ac:spMkLst>
        </pc:spChg>
        <pc:spChg chg="mod">
          <ac:chgData name="ARRIEUSSECQ Frederic" userId="db24b981-b708-4418-b613-8fbc0fb3844b" providerId="ADAL" clId="{5E4ED0E7-2D76-4F25-84A7-4C99EFF32364}" dt="2025-04-14T10:27:50.760" v="53" actId="20577"/>
          <ac:spMkLst>
            <pc:docMk/>
            <pc:sldMk cId="0" sldId="257"/>
            <ac:spMk id="5124" creationId="{00000000-0000-0000-0000-000000000000}"/>
          </ac:spMkLst>
        </pc:spChg>
        <pc:picChg chg="del">
          <ac:chgData name="ARRIEUSSECQ Frederic" userId="db24b981-b708-4418-b613-8fbc0fb3844b" providerId="ADAL" clId="{5E4ED0E7-2D76-4F25-84A7-4C99EFF32364}" dt="2025-04-14T10:27:12.310" v="24" actId="478"/>
          <ac:picMkLst>
            <pc:docMk/>
            <pc:sldMk cId="0" sldId="257"/>
            <ac:picMk id="3" creationId="{68490C85-107D-8FA6-236E-EDDC069C00FA}"/>
          </ac:picMkLst>
        </pc:picChg>
        <pc:picChg chg="add mod">
          <ac:chgData name="ARRIEUSSECQ Frederic" userId="db24b981-b708-4418-b613-8fbc0fb3844b" providerId="ADAL" clId="{5E4ED0E7-2D76-4F25-84A7-4C99EFF32364}" dt="2025-04-14T10:27:26.219" v="29" actId="1076"/>
          <ac:picMkLst>
            <pc:docMk/>
            <pc:sldMk cId="0" sldId="257"/>
            <ac:picMk id="4" creationId="{C7065047-2911-A1CE-3AB8-E41051B0A629}"/>
          </ac:picMkLst>
        </pc:picChg>
      </pc:sldChg>
      <pc:sldChg chg="delSp del mod">
        <pc:chgData name="ARRIEUSSECQ Frederic" userId="db24b981-b708-4418-b613-8fbc0fb3844b" providerId="ADAL" clId="{5E4ED0E7-2D76-4F25-84A7-4C99EFF32364}" dt="2025-04-14T10:28:39.947" v="58" actId="47"/>
        <pc:sldMkLst>
          <pc:docMk/>
          <pc:sldMk cId="1705076129" sldId="258"/>
        </pc:sldMkLst>
        <pc:picChg chg="del">
          <ac:chgData name="ARRIEUSSECQ Frederic" userId="db24b981-b708-4418-b613-8fbc0fb3844b" providerId="ADAL" clId="{5E4ED0E7-2D76-4F25-84A7-4C99EFF32364}" dt="2025-04-14T10:28:29.601" v="54" actId="478"/>
          <ac:picMkLst>
            <pc:docMk/>
            <pc:sldMk cId="1705076129" sldId="258"/>
            <ac:picMk id="10" creationId="{B2A25737-217B-1876-BF86-B53D7C75E938}"/>
          </ac:picMkLst>
        </pc:picChg>
      </pc:sldChg>
      <pc:sldChg chg="addSp delSp modSp add mod">
        <pc:chgData name="ARRIEUSSECQ Frederic" userId="db24b981-b708-4418-b613-8fbc0fb3844b" providerId="ADAL" clId="{5E4ED0E7-2D76-4F25-84A7-4C99EFF32364}" dt="2025-04-14T10:31:42.534" v="85" actId="1076"/>
        <pc:sldMkLst>
          <pc:docMk/>
          <pc:sldMk cId="2140581600" sldId="258"/>
        </pc:sldMkLst>
        <pc:spChg chg="mod">
          <ac:chgData name="ARRIEUSSECQ Frederic" userId="db24b981-b708-4418-b613-8fbc0fb3844b" providerId="ADAL" clId="{5E4ED0E7-2D76-4F25-84A7-4C99EFF32364}" dt="2025-04-14T10:29:12.331" v="80" actId="20577"/>
          <ac:spMkLst>
            <pc:docMk/>
            <pc:sldMk cId="2140581600" sldId="258"/>
            <ac:spMk id="5124" creationId="{1290F4DF-59D6-4B42-DFF6-76B44727AABD}"/>
          </ac:spMkLst>
        </pc:spChg>
        <pc:picChg chg="add mod">
          <ac:chgData name="ARRIEUSSECQ Frederic" userId="db24b981-b708-4418-b613-8fbc0fb3844b" providerId="ADAL" clId="{5E4ED0E7-2D76-4F25-84A7-4C99EFF32364}" dt="2025-04-14T10:31:42.534" v="85" actId="1076"/>
          <ac:picMkLst>
            <pc:docMk/>
            <pc:sldMk cId="2140581600" sldId="258"/>
            <ac:picMk id="3" creationId="{807F720D-B61D-6035-C448-01348385266E}"/>
          </ac:picMkLst>
        </pc:picChg>
        <pc:picChg chg="del">
          <ac:chgData name="ARRIEUSSECQ Frederic" userId="db24b981-b708-4418-b613-8fbc0fb3844b" providerId="ADAL" clId="{5E4ED0E7-2D76-4F25-84A7-4C99EFF32364}" dt="2025-04-14T10:28:49.159" v="63" actId="478"/>
          <ac:picMkLst>
            <pc:docMk/>
            <pc:sldMk cId="2140581600" sldId="258"/>
            <ac:picMk id="4" creationId="{12CA3022-ACC3-FE44-C2E9-4CACA4A6D055}"/>
          </ac:picMkLst>
        </pc:picChg>
      </pc:sldChg>
      <pc:sldChg chg="delSp del mod">
        <pc:chgData name="ARRIEUSSECQ Frederic" userId="db24b981-b708-4418-b613-8fbc0fb3844b" providerId="ADAL" clId="{5E4ED0E7-2D76-4F25-84A7-4C99EFF32364}" dt="2025-04-14T10:28:40.943" v="59" actId="47"/>
        <pc:sldMkLst>
          <pc:docMk/>
          <pc:sldMk cId="293473029" sldId="259"/>
        </pc:sldMkLst>
        <pc:picChg chg="del">
          <ac:chgData name="ARRIEUSSECQ Frederic" userId="db24b981-b708-4418-b613-8fbc0fb3844b" providerId="ADAL" clId="{5E4ED0E7-2D76-4F25-84A7-4C99EFF32364}" dt="2025-04-14T10:28:31.158" v="55" actId="478"/>
          <ac:picMkLst>
            <pc:docMk/>
            <pc:sldMk cId="293473029" sldId="259"/>
            <ac:picMk id="3" creationId="{E17F9174-967B-075A-7E01-58BCF49D5412}"/>
          </ac:picMkLst>
        </pc:picChg>
      </pc:sldChg>
      <pc:sldChg chg="addSp delSp modSp add mod">
        <pc:chgData name="ARRIEUSSECQ Frederic" userId="db24b981-b708-4418-b613-8fbc0fb3844b" providerId="ADAL" clId="{5E4ED0E7-2D76-4F25-84A7-4C99EFF32364}" dt="2025-04-14T10:33:57.789" v="110" actId="1076"/>
        <pc:sldMkLst>
          <pc:docMk/>
          <pc:sldMk cId="2085723456" sldId="259"/>
        </pc:sldMkLst>
        <pc:spChg chg="mod">
          <ac:chgData name="ARRIEUSSECQ Frederic" userId="db24b981-b708-4418-b613-8fbc0fb3844b" providerId="ADAL" clId="{5E4ED0E7-2D76-4F25-84A7-4C99EFF32364}" dt="2025-04-14T10:32:15.178" v="107" actId="20577"/>
          <ac:spMkLst>
            <pc:docMk/>
            <pc:sldMk cId="2085723456" sldId="259"/>
            <ac:spMk id="5124" creationId="{98BB9FD4-F194-EBF6-7728-8EF54BDA5EE1}"/>
          </ac:spMkLst>
        </pc:spChg>
        <pc:picChg chg="del">
          <ac:chgData name="ARRIEUSSECQ Frederic" userId="db24b981-b708-4418-b613-8fbc0fb3844b" providerId="ADAL" clId="{5E4ED0E7-2D76-4F25-84A7-4C99EFF32364}" dt="2025-04-14T10:32:00.654" v="87" actId="478"/>
          <ac:picMkLst>
            <pc:docMk/>
            <pc:sldMk cId="2085723456" sldId="259"/>
            <ac:picMk id="3" creationId="{EF505A4B-E70C-033B-835C-A7BD91EBA0E1}"/>
          </ac:picMkLst>
        </pc:picChg>
        <pc:picChg chg="add mod">
          <ac:chgData name="ARRIEUSSECQ Frederic" userId="db24b981-b708-4418-b613-8fbc0fb3844b" providerId="ADAL" clId="{5E4ED0E7-2D76-4F25-84A7-4C99EFF32364}" dt="2025-04-14T10:33:57.789" v="110" actId="1076"/>
          <ac:picMkLst>
            <pc:docMk/>
            <pc:sldMk cId="2085723456" sldId="259"/>
            <ac:picMk id="4" creationId="{86F7D617-071F-4AF1-E68A-0FFFFC338136}"/>
          </ac:picMkLst>
        </pc:picChg>
      </pc:sldChg>
      <pc:sldChg chg="addSp delSp modSp add mod">
        <pc:chgData name="ARRIEUSSECQ Frederic" userId="db24b981-b708-4418-b613-8fbc0fb3844b" providerId="ADAL" clId="{5E4ED0E7-2D76-4F25-84A7-4C99EFF32364}" dt="2025-04-14T10:36:14.922" v="131" actId="1076"/>
        <pc:sldMkLst>
          <pc:docMk/>
          <pc:sldMk cId="1758365165" sldId="260"/>
        </pc:sldMkLst>
        <pc:spChg chg="mod">
          <ac:chgData name="ARRIEUSSECQ Frederic" userId="db24b981-b708-4418-b613-8fbc0fb3844b" providerId="ADAL" clId="{5E4ED0E7-2D76-4F25-84A7-4C99EFF32364}" dt="2025-04-14T10:34:30.504" v="126" actId="20577"/>
          <ac:spMkLst>
            <pc:docMk/>
            <pc:sldMk cId="1758365165" sldId="260"/>
            <ac:spMk id="5124" creationId="{B204863F-58F2-7CF4-01BB-4D8FF4958126}"/>
          </ac:spMkLst>
        </pc:spChg>
        <pc:picChg chg="add mod">
          <ac:chgData name="ARRIEUSSECQ Frederic" userId="db24b981-b708-4418-b613-8fbc0fb3844b" providerId="ADAL" clId="{5E4ED0E7-2D76-4F25-84A7-4C99EFF32364}" dt="2025-04-14T10:36:14.922" v="131" actId="1076"/>
          <ac:picMkLst>
            <pc:docMk/>
            <pc:sldMk cId="1758365165" sldId="260"/>
            <ac:picMk id="3" creationId="{1BEE4845-3E6C-AFC4-4EE3-1FBF3DBD1395}"/>
          </ac:picMkLst>
        </pc:picChg>
        <pc:picChg chg="del">
          <ac:chgData name="ARRIEUSSECQ Frederic" userId="db24b981-b708-4418-b613-8fbc0fb3844b" providerId="ADAL" clId="{5E4ED0E7-2D76-4F25-84A7-4C99EFF32364}" dt="2025-04-14T10:34:34.689" v="127" actId="478"/>
          <ac:picMkLst>
            <pc:docMk/>
            <pc:sldMk cId="1758365165" sldId="260"/>
            <ac:picMk id="4" creationId="{BD01FA4A-8CCF-7999-31EB-2233B58F1FCC}"/>
          </ac:picMkLst>
        </pc:picChg>
      </pc:sldChg>
      <pc:sldChg chg="delSp del mod">
        <pc:chgData name="ARRIEUSSECQ Frederic" userId="db24b981-b708-4418-b613-8fbc0fb3844b" providerId="ADAL" clId="{5E4ED0E7-2D76-4F25-84A7-4C99EFF32364}" dt="2025-04-14T10:28:41.549" v="60" actId="47"/>
        <pc:sldMkLst>
          <pc:docMk/>
          <pc:sldMk cId="1814595302" sldId="260"/>
        </pc:sldMkLst>
        <pc:picChg chg="del">
          <ac:chgData name="ARRIEUSSECQ Frederic" userId="db24b981-b708-4418-b613-8fbc0fb3844b" providerId="ADAL" clId="{5E4ED0E7-2D76-4F25-84A7-4C99EFF32364}" dt="2025-04-14T10:28:32.510" v="56" actId="478"/>
          <ac:picMkLst>
            <pc:docMk/>
            <pc:sldMk cId="1814595302" sldId="260"/>
            <ac:picMk id="5" creationId="{901F055A-7441-A32E-9EBF-E28E3D2F5BDD}"/>
          </ac:picMkLst>
        </pc:picChg>
      </pc:sldChg>
      <pc:sldChg chg="addSp delSp modSp add mod">
        <pc:chgData name="ARRIEUSSECQ Frederic" userId="db24b981-b708-4418-b613-8fbc0fb3844b" providerId="ADAL" clId="{5E4ED0E7-2D76-4F25-84A7-4C99EFF32364}" dt="2025-04-14T10:38:44.455" v="184" actId="20577"/>
        <pc:sldMkLst>
          <pc:docMk/>
          <pc:sldMk cId="1816234734" sldId="261"/>
        </pc:sldMkLst>
        <pc:spChg chg="mod">
          <ac:chgData name="ARRIEUSSECQ Frederic" userId="db24b981-b708-4418-b613-8fbc0fb3844b" providerId="ADAL" clId="{5E4ED0E7-2D76-4F25-84A7-4C99EFF32364}" dt="2025-04-14T10:38:44.455" v="184" actId="20577"/>
          <ac:spMkLst>
            <pc:docMk/>
            <pc:sldMk cId="1816234734" sldId="261"/>
            <ac:spMk id="5124" creationId="{7DFAAF96-FF9F-0A3F-61BE-6B449EA057F8}"/>
          </ac:spMkLst>
        </pc:spChg>
        <pc:picChg chg="del">
          <ac:chgData name="ARRIEUSSECQ Frederic" userId="db24b981-b708-4418-b613-8fbc0fb3844b" providerId="ADAL" clId="{5E4ED0E7-2D76-4F25-84A7-4C99EFF32364}" dt="2025-04-14T10:36:35.387" v="133" actId="478"/>
          <ac:picMkLst>
            <pc:docMk/>
            <pc:sldMk cId="1816234734" sldId="261"/>
            <ac:picMk id="3" creationId="{B955B875-2D1A-834B-7A93-55FAB163505B}"/>
          </ac:picMkLst>
        </pc:picChg>
        <pc:picChg chg="add mod">
          <ac:chgData name="ARRIEUSSECQ Frederic" userId="db24b981-b708-4418-b613-8fbc0fb3844b" providerId="ADAL" clId="{5E4ED0E7-2D76-4F25-84A7-4C99EFF32364}" dt="2025-04-14T10:38:20.704" v="183" actId="1076"/>
          <ac:picMkLst>
            <pc:docMk/>
            <pc:sldMk cId="1816234734" sldId="261"/>
            <ac:picMk id="4" creationId="{406C2BFC-0408-E15E-D5C0-560E886A7A97}"/>
          </ac:picMkLst>
        </pc:picChg>
      </pc:sldChg>
      <pc:sldChg chg="delSp del mod">
        <pc:chgData name="ARRIEUSSECQ Frederic" userId="db24b981-b708-4418-b613-8fbc0fb3844b" providerId="ADAL" clId="{5E4ED0E7-2D76-4F25-84A7-4C99EFF32364}" dt="2025-04-14T10:28:42.106" v="61" actId="47"/>
        <pc:sldMkLst>
          <pc:docMk/>
          <pc:sldMk cId="2709507534" sldId="261"/>
        </pc:sldMkLst>
        <pc:picChg chg="del">
          <ac:chgData name="ARRIEUSSECQ Frederic" userId="db24b981-b708-4418-b613-8fbc0fb3844b" providerId="ADAL" clId="{5E4ED0E7-2D76-4F25-84A7-4C99EFF32364}" dt="2025-04-14T10:28:37.845" v="57" actId="478"/>
          <ac:picMkLst>
            <pc:docMk/>
            <pc:sldMk cId="2709507534" sldId="261"/>
            <ac:picMk id="7" creationId="{00D3CAA9-DD7C-2C97-9F4A-57D9A9CF228D}"/>
          </ac:picMkLst>
        </pc:picChg>
      </pc:sldChg>
      <pc:sldChg chg="addSp delSp modSp add mod">
        <pc:chgData name="ARRIEUSSECQ Frederic" userId="db24b981-b708-4418-b613-8fbc0fb3844b" providerId="ADAL" clId="{5E4ED0E7-2D76-4F25-84A7-4C99EFF32364}" dt="2025-04-14T10:40:22.646" v="256" actId="1076"/>
        <pc:sldMkLst>
          <pc:docMk/>
          <pc:sldMk cId="701804444" sldId="262"/>
        </pc:sldMkLst>
        <pc:spChg chg="mod">
          <ac:chgData name="ARRIEUSSECQ Frederic" userId="db24b981-b708-4418-b613-8fbc0fb3844b" providerId="ADAL" clId="{5E4ED0E7-2D76-4F25-84A7-4C99EFF32364}" dt="2025-04-14T10:39:29.996" v="253" actId="20577"/>
          <ac:spMkLst>
            <pc:docMk/>
            <pc:sldMk cId="701804444" sldId="262"/>
            <ac:spMk id="5124" creationId="{0EF0F070-5A4F-3F50-51EB-ECC5A3A12B5B}"/>
          </ac:spMkLst>
        </pc:spChg>
        <pc:picChg chg="add mod">
          <ac:chgData name="ARRIEUSSECQ Frederic" userId="db24b981-b708-4418-b613-8fbc0fb3844b" providerId="ADAL" clId="{5E4ED0E7-2D76-4F25-84A7-4C99EFF32364}" dt="2025-04-14T10:40:22.646" v="256" actId="1076"/>
          <ac:picMkLst>
            <pc:docMk/>
            <pc:sldMk cId="701804444" sldId="262"/>
            <ac:picMk id="3" creationId="{9E96E5FE-2BD1-F5D4-1AFF-C0AE4D7C79E5}"/>
          </ac:picMkLst>
        </pc:picChg>
        <pc:picChg chg="del">
          <ac:chgData name="ARRIEUSSECQ Frederic" userId="db24b981-b708-4418-b613-8fbc0fb3844b" providerId="ADAL" clId="{5E4ED0E7-2D76-4F25-84A7-4C99EFF32364}" dt="2025-04-14T10:38:57.759" v="186" actId="478"/>
          <ac:picMkLst>
            <pc:docMk/>
            <pc:sldMk cId="701804444" sldId="262"/>
            <ac:picMk id="4" creationId="{DFDBF378-2434-1D78-2ADE-D006784419C3}"/>
          </ac:picMkLst>
        </pc:picChg>
      </pc:sldChg>
      <pc:sldChg chg="addSp delSp modSp add mod">
        <pc:chgData name="ARRIEUSSECQ Frederic" userId="db24b981-b708-4418-b613-8fbc0fb3844b" providerId="ADAL" clId="{5E4ED0E7-2D76-4F25-84A7-4C99EFF32364}" dt="2025-04-14T10:41:53.245" v="286" actId="1076"/>
        <pc:sldMkLst>
          <pc:docMk/>
          <pc:sldMk cId="214962501" sldId="263"/>
        </pc:sldMkLst>
        <pc:spChg chg="mod">
          <ac:chgData name="ARRIEUSSECQ Frederic" userId="db24b981-b708-4418-b613-8fbc0fb3844b" providerId="ADAL" clId="{5E4ED0E7-2D76-4F25-84A7-4C99EFF32364}" dt="2025-04-14T10:40:52.605" v="283" actId="20577"/>
          <ac:spMkLst>
            <pc:docMk/>
            <pc:sldMk cId="214962501" sldId="263"/>
            <ac:spMk id="5124" creationId="{3310B40D-2A4E-60F8-2250-3D86113C6795}"/>
          </ac:spMkLst>
        </pc:spChg>
        <pc:picChg chg="del">
          <ac:chgData name="ARRIEUSSECQ Frederic" userId="db24b981-b708-4418-b613-8fbc0fb3844b" providerId="ADAL" clId="{5E4ED0E7-2D76-4F25-84A7-4C99EFF32364}" dt="2025-04-14T10:40:40.725" v="258" actId="478"/>
          <ac:picMkLst>
            <pc:docMk/>
            <pc:sldMk cId="214962501" sldId="263"/>
            <ac:picMk id="3" creationId="{92367DA5-CE76-6EB6-5AAA-0EE4D5BFB53A}"/>
          </ac:picMkLst>
        </pc:picChg>
        <pc:picChg chg="add mod">
          <ac:chgData name="ARRIEUSSECQ Frederic" userId="db24b981-b708-4418-b613-8fbc0fb3844b" providerId="ADAL" clId="{5E4ED0E7-2D76-4F25-84A7-4C99EFF32364}" dt="2025-04-14T10:41:53.245" v="286" actId="1076"/>
          <ac:picMkLst>
            <pc:docMk/>
            <pc:sldMk cId="214962501" sldId="263"/>
            <ac:picMk id="4" creationId="{47B5A7BA-0EC6-59B7-C1CC-78DD97140517}"/>
          </ac:picMkLst>
        </pc:picChg>
      </pc:sldChg>
    </pc:docChg>
  </pc:docChgLst>
  <pc:docChgLst>
    <pc:chgData name="ARRIEUSSECQ Frederic" userId="db24b981-b708-4418-b613-8fbc0fb3844b" providerId="ADAL" clId="{F300E79E-D2E2-48F2-B829-2D91CE415113}"/>
    <pc:docChg chg="custSel addSld delSld modSld modSection">
      <pc:chgData name="ARRIEUSSECQ Frederic" userId="db24b981-b708-4418-b613-8fbc0fb3844b" providerId="ADAL" clId="{F300E79E-D2E2-48F2-B829-2D91CE415113}" dt="2025-04-14T11:47:31.777" v="465" actId="22"/>
      <pc:docMkLst>
        <pc:docMk/>
      </pc:docMkLst>
      <pc:sldChg chg="addSp delSp modSp mod">
        <pc:chgData name="ARRIEUSSECQ Frederic" userId="db24b981-b708-4418-b613-8fbc0fb3844b" providerId="ADAL" clId="{F300E79E-D2E2-48F2-B829-2D91CE415113}" dt="2025-04-14T11:17:44.761" v="59" actId="1076"/>
        <pc:sldMkLst>
          <pc:docMk/>
          <pc:sldMk cId="0" sldId="257"/>
        </pc:sldMkLst>
        <pc:spChg chg="mod">
          <ac:chgData name="ARRIEUSSECQ Frederic" userId="db24b981-b708-4418-b613-8fbc0fb3844b" providerId="ADAL" clId="{F300E79E-D2E2-48F2-B829-2D91CE415113}" dt="2025-04-14T11:15:41.479" v="2" actId="20577"/>
          <ac:spMkLst>
            <pc:docMk/>
            <pc:sldMk cId="0" sldId="257"/>
            <ac:spMk id="5122" creationId="{00000000-0000-0000-0000-000000000000}"/>
          </ac:spMkLst>
        </pc:spChg>
        <pc:spChg chg="mod">
          <ac:chgData name="ARRIEUSSECQ Frederic" userId="db24b981-b708-4418-b613-8fbc0fb3844b" providerId="ADAL" clId="{F300E79E-D2E2-48F2-B829-2D91CE415113}" dt="2025-04-14T11:16:36.606" v="56" actId="20577"/>
          <ac:spMkLst>
            <pc:docMk/>
            <pc:sldMk cId="0" sldId="257"/>
            <ac:spMk id="5124" creationId="{00000000-0000-0000-0000-000000000000}"/>
          </ac:spMkLst>
        </pc:spChg>
        <pc:graphicFrameChg chg="add del mod">
          <ac:chgData name="ARRIEUSSECQ Frederic" userId="db24b981-b708-4418-b613-8fbc0fb3844b" providerId="ADAL" clId="{F300E79E-D2E2-48F2-B829-2D91CE415113}" dt="2025-04-14T11:16:22.096" v="41" actId="478"/>
          <ac:graphicFrameMkLst>
            <pc:docMk/>
            <pc:sldMk cId="0" sldId="257"/>
            <ac:graphicFrameMk id="2" creationId="{5CAD45B8-0D57-3287-BF4D-5CFECDF6D660}"/>
          </ac:graphicFrameMkLst>
        </pc:graphicFrameChg>
        <pc:picChg chg="del">
          <ac:chgData name="ARRIEUSSECQ Frederic" userId="db24b981-b708-4418-b613-8fbc0fb3844b" providerId="ADAL" clId="{F300E79E-D2E2-48F2-B829-2D91CE415113}" dt="2025-04-14T11:15:37.351" v="0" actId="478"/>
          <ac:picMkLst>
            <pc:docMk/>
            <pc:sldMk cId="0" sldId="257"/>
            <ac:picMk id="4" creationId="{0F2358C8-8CF5-99FF-E891-8093A0D7A910}"/>
          </ac:picMkLst>
        </pc:picChg>
        <pc:picChg chg="add mod">
          <ac:chgData name="ARRIEUSSECQ Frederic" userId="db24b981-b708-4418-b613-8fbc0fb3844b" providerId="ADAL" clId="{F300E79E-D2E2-48F2-B829-2D91CE415113}" dt="2025-04-14T11:17:44.761" v="59" actId="1076"/>
          <ac:picMkLst>
            <pc:docMk/>
            <pc:sldMk cId="0" sldId="257"/>
            <ac:picMk id="5" creationId="{7B7E1ADA-C217-971E-0D0B-936B384B9469}"/>
          </ac:picMkLst>
        </pc:picChg>
      </pc:sldChg>
      <pc:sldChg chg="addSp delSp modSp add mod">
        <pc:chgData name="ARRIEUSSECQ Frederic" userId="db24b981-b708-4418-b613-8fbc0fb3844b" providerId="ADAL" clId="{F300E79E-D2E2-48F2-B829-2D91CE415113}" dt="2025-04-14T11:20:07.995" v="127" actId="1076"/>
        <pc:sldMkLst>
          <pc:docMk/>
          <pc:sldMk cId="1788228342" sldId="258"/>
        </pc:sldMkLst>
        <pc:spChg chg="mod">
          <ac:chgData name="ARRIEUSSECQ Frederic" userId="db24b981-b708-4418-b613-8fbc0fb3844b" providerId="ADAL" clId="{F300E79E-D2E2-48F2-B829-2D91CE415113}" dt="2025-04-14T11:18:28.604" v="124" actId="20577"/>
          <ac:spMkLst>
            <pc:docMk/>
            <pc:sldMk cId="1788228342" sldId="258"/>
            <ac:spMk id="5124" creationId="{9F4412CA-960D-927C-418C-20D15482FA21}"/>
          </ac:spMkLst>
        </pc:spChg>
        <pc:picChg chg="add mod">
          <ac:chgData name="ARRIEUSSECQ Frederic" userId="db24b981-b708-4418-b613-8fbc0fb3844b" providerId="ADAL" clId="{F300E79E-D2E2-48F2-B829-2D91CE415113}" dt="2025-04-14T11:20:07.995" v="127" actId="1076"/>
          <ac:picMkLst>
            <pc:docMk/>
            <pc:sldMk cId="1788228342" sldId="258"/>
            <ac:picMk id="3" creationId="{A16993E9-CFBF-3D2A-C308-72368E506EB7}"/>
          </ac:picMkLst>
        </pc:picChg>
        <pc:picChg chg="del">
          <ac:chgData name="ARRIEUSSECQ Frederic" userId="db24b981-b708-4418-b613-8fbc0fb3844b" providerId="ADAL" clId="{F300E79E-D2E2-48F2-B829-2D91CE415113}" dt="2025-04-14T11:18:00.711" v="61" actId="478"/>
          <ac:picMkLst>
            <pc:docMk/>
            <pc:sldMk cId="1788228342" sldId="258"/>
            <ac:picMk id="5" creationId="{ADAAAA1E-A9BF-E41A-F453-903F6A36F70C}"/>
          </ac:picMkLst>
        </pc:picChg>
      </pc:sldChg>
      <pc:sldChg chg="del">
        <pc:chgData name="ARRIEUSSECQ Frederic" userId="db24b981-b708-4418-b613-8fbc0fb3844b" providerId="ADAL" clId="{F300E79E-D2E2-48F2-B829-2D91CE415113}" dt="2025-04-14T11:15:52.068" v="3" actId="47"/>
        <pc:sldMkLst>
          <pc:docMk/>
          <pc:sldMk cId="3825696135" sldId="258"/>
        </pc:sldMkLst>
      </pc:sldChg>
      <pc:sldChg chg="addSp delSp modSp add mod">
        <pc:chgData name="ARRIEUSSECQ Frederic" userId="db24b981-b708-4418-b613-8fbc0fb3844b" providerId="ADAL" clId="{F300E79E-D2E2-48F2-B829-2D91CE415113}" dt="2025-04-14T11:33:43.263" v="173" actId="1076"/>
        <pc:sldMkLst>
          <pc:docMk/>
          <pc:sldMk cId="232844314" sldId="259"/>
        </pc:sldMkLst>
        <pc:spChg chg="mod">
          <ac:chgData name="ARRIEUSSECQ Frederic" userId="db24b981-b708-4418-b613-8fbc0fb3844b" providerId="ADAL" clId="{F300E79E-D2E2-48F2-B829-2D91CE415113}" dt="2025-04-14T11:20:43.506" v="170" actId="20577"/>
          <ac:spMkLst>
            <pc:docMk/>
            <pc:sldMk cId="232844314" sldId="259"/>
            <ac:spMk id="5124" creationId="{A3CBC811-A6E3-186F-C1E1-7CA68768309B}"/>
          </ac:spMkLst>
        </pc:spChg>
        <pc:picChg chg="del">
          <ac:chgData name="ARRIEUSSECQ Frederic" userId="db24b981-b708-4418-b613-8fbc0fb3844b" providerId="ADAL" clId="{F300E79E-D2E2-48F2-B829-2D91CE415113}" dt="2025-04-14T11:20:21.907" v="129" actId="478"/>
          <ac:picMkLst>
            <pc:docMk/>
            <pc:sldMk cId="232844314" sldId="259"/>
            <ac:picMk id="3" creationId="{A12532E7-7C84-EBCC-7508-A2F754A59176}"/>
          </ac:picMkLst>
        </pc:picChg>
        <pc:picChg chg="add mod">
          <ac:chgData name="ARRIEUSSECQ Frederic" userId="db24b981-b708-4418-b613-8fbc0fb3844b" providerId="ADAL" clId="{F300E79E-D2E2-48F2-B829-2D91CE415113}" dt="2025-04-14T11:33:43.263" v="173" actId="1076"/>
          <ac:picMkLst>
            <pc:docMk/>
            <pc:sldMk cId="232844314" sldId="259"/>
            <ac:picMk id="4" creationId="{94C16733-0A7F-6C0F-970A-A022556AA6F6}"/>
          </ac:picMkLst>
        </pc:picChg>
      </pc:sldChg>
      <pc:sldChg chg="del">
        <pc:chgData name="ARRIEUSSECQ Frederic" userId="db24b981-b708-4418-b613-8fbc0fb3844b" providerId="ADAL" clId="{F300E79E-D2E2-48F2-B829-2D91CE415113}" dt="2025-04-14T11:15:52.288" v="4" actId="47"/>
        <pc:sldMkLst>
          <pc:docMk/>
          <pc:sldMk cId="3447020429" sldId="259"/>
        </pc:sldMkLst>
      </pc:sldChg>
      <pc:sldChg chg="del">
        <pc:chgData name="ARRIEUSSECQ Frederic" userId="db24b981-b708-4418-b613-8fbc0fb3844b" providerId="ADAL" clId="{F300E79E-D2E2-48F2-B829-2D91CE415113}" dt="2025-04-14T11:15:53.757" v="5" actId="47"/>
        <pc:sldMkLst>
          <pc:docMk/>
          <pc:sldMk cId="3520202121" sldId="260"/>
        </pc:sldMkLst>
      </pc:sldChg>
      <pc:sldChg chg="addSp delSp modSp add mod">
        <pc:chgData name="ARRIEUSSECQ Frederic" userId="db24b981-b708-4418-b613-8fbc0fb3844b" providerId="ADAL" clId="{F300E79E-D2E2-48F2-B829-2D91CE415113}" dt="2025-04-14T11:34:58.598" v="217" actId="1076"/>
        <pc:sldMkLst>
          <pc:docMk/>
          <pc:sldMk cId="4251829565" sldId="260"/>
        </pc:sldMkLst>
        <pc:spChg chg="mod">
          <ac:chgData name="ARRIEUSSECQ Frederic" userId="db24b981-b708-4418-b613-8fbc0fb3844b" providerId="ADAL" clId="{F300E79E-D2E2-48F2-B829-2D91CE415113}" dt="2025-04-14T11:34:15.260" v="212" actId="20577"/>
          <ac:spMkLst>
            <pc:docMk/>
            <pc:sldMk cId="4251829565" sldId="260"/>
            <ac:spMk id="5124" creationId="{0F02D0B6-D6BB-19C4-46F0-CD89283EE31F}"/>
          </ac:spMkLst>
        </pc:spChg>
        <pc:picChg chg="add mod">
          <ac:chgData name="ARRIEUSSECQ Frederic" userId="db24b981-b708-4418-b613-8fbc0fb3844b" providerId="ADAL" clId="{F300E79E-D2E2-48F2-B829-2D91CE415113}" dt="2025-04-14T11:34:58.598" v="217" actId="1076"/>
          <ac:picMkLst>
            <pc:docMk/>
            <pc:sldMk cId="4251829565" sldId="260"/>
            <ac:picMk id="3" creationId="{E42C2408-208B-5CA4-DBFB-6AFAF97D12BC}"/>
          </ac:picMkLst>
        </pc:picChg>
        <pc:picChg chg="del">
          <ac:chgData name="ARRIEUSSECQ Frederic" userId="db24b981-b708-4418-b613-8fbc0fb3844b" providerId="ADAL" clId="{F300E79E-D2E2-48F2-B829-2D91CE415113}" dt="2025-04-14T11:33:56.188" v="175" actId="478"/>
          <ac:picMkLst>
            <pc:docMk/>
            <pc:sldMk cId="4251829565" sldId="260"/>
            <ac:picMk id="4" creationId="{774A9627-33C2-FB71-76FA-CA9DBE19A53B}"/>
          </ac:picMkLst>
        </pc:picChg>
      </pc:sldChg>
      <pc:sldChg chg="addSp delSp modSp add mod modNotesTx">
        <pc:chgData name="ARRIEUSSECQ Frederic" userId="db24b981-b708-4418-b613-8fbc0fb3844b" providerId="ADAL" clId="{F300E79E-D2E2-48F2-B829-2D91CE415113}" dt="2025-04-14T11:40:24.019" v="325" actId="1076"/>
        <pc:sldMkLst>
          <pc:docMk/>
          <pc:sldMk cId="1910289620" sldId="261"/>
        </pc:sldMkLst>
        <pc:spChg chg="mod">
          <ac:chgData name="ARRIEUSSECQ Frederic" userId="db24b981-b708-4418-b613-8fbc0fb3844b" providerId="ADAL" clId="{F300E79E-D2E2-48F2-B829-2D91CE415113}" dt="2025-04-14T11:40:24.019" v="325" actId="1076"/>
          <ac:spMkLst>
            <pc:docMk/>
            <pc:sldMk cId="1910289620" sldId="261"/>
            <ac:spMk id="5124" creationId="{58CBD0CF-A006-9EF2-50EF-14B4FBBDDF61}"/>
          </ac:spMkLst>
        </pc:spChg>
        <pc:picChg chg="del">
          <ac:chgData name="ARRIEUSSECQ Frederic" userId="db24b981-b708-4418-b613-8fbc0fb3844b" providerId="ADAL" clId="{F300E79E-D2E2-48F2-B829-2D91CE415113}" dt="2025-04-14T11:35:19.671" v="219" actId="478"/>
          <ac:picMkLst>
            <pc:docMk/>
            <pc:sldMk cId="1910289620" sldId="261"/>
            <ac:picMk id="3" creationId="{373593EF-BBF5-6240-7F35-4AAE11C59978}"/>
          </ac:picMkLst>
        </pc:picChg>
        <pc:picChg chg="add mod">
          <ac:chgData name="ARRIEUSSECQ Frederic" userId="db24b981-b708-4418-b613-8fbc0fb3844b" providerId="ADAL" clId="{F300E79E-D2E2-48F2-B829-2D91CE415113}" dt="2025-04-14T11:39:55.806" v="296" actId="1076"/>
          <ac:picMkLst>
            <pc:docMk/>
            <pc:sldMk cId="1910289620" sldId="261"/>
            <ac:picMk id="4" creationId="{B7540447-2DAF-E743-0E38-ABD1C9B3928E}"/>
          </ac:picMkLst>
        </pc:picChg>
      </pc:sldChg>
      <pc:sldChg chg="del">
        <pc:chgData name="ARRIEUSSECQ Frederic" userId="db24b981-b708-4418-b613-8fbc0fb3844b" providerId="ADAL" clId="{F300E79E-D2E2-48F2-B829-2D91CE415113}" dt="2025-04-14T11:15:54.198" v="6" actId="47"/>
        <pc:sldMkLst>
          <pc:docMk/>
          <pc:sldMk cId="2851388951" sldId="261"/>
        </pc:sldMkLst>
      </pc:sldChg>
      <pc:sldChg chg="del">
        <pc:chgData name="ARRIEUSSECQ Frederic" userId="db24b981-b708-4418-b613-8fbc0fb3844b" providerId="ADAL" clId="{F300E79E-D2E2-48F2-B829-2D91CE415113}" dt="2025-04-14T11:15:54.402" v="7" actId="47"/>
        <pc:sldMkLst>
          <pc:docMk/>
          <pc:sldMk cId="163462586" sldId="262"/>
        </pc:sldMkLst>
      </pc:sldChg>
      <pc:sldChg chg="addSp delSp modSp add mod">
        <pc:chgData name="ARRIEUSSECQ Frederic" userId="db24b981-b708-4418-b613-8fbc0fb3844b" providerId="ADAL" clId="{F300E79E-D2E2-48F2-B829-2D91CE415113}" dt="2025-04-14T11:41:54.518" v="403" actId="1076"/>
        <pc:sldMkLst>
          <pc:docMk/>
          <pc:sldMk cId="1106141570" sldId="262"/>
        </pc:sldMkLst>
        <pc:spChg chg="mod">
          <ac:chgData name="ARRIEUSSECQ Frederic" userId="db24b981-b708-4418-b613-8fbc0fb3844b" providerId="ADAL" clId="{F300E79E-D2E2-48F2-B829-2D91CE415113}" dt="2025-04-14T11:41:29.119" v="398" actId="20577"/>
          <ac:spMkLst>
            <pc:docMk/>
            <pc:sldMk cId="1106141570" sldId="262"/>
            <ac:spMk id="5124" creationId="{2957D911-EA6E-3C88-E129-B991AAEEF77F}"/>
          </ac:spMkLst>
        </pc:spChg>
        <pc:picChg chg="add mod">
          <ac:chgData name="ARRIEUSSECQ Frederic" userId="db24b981-b708-4418-b613-8fbc0fb3844b" providerId="ADAL" clId="{F300E79E-D2E2-48F2-B829-2D91CE415113}" dt="2025-04-14T11:41:54.518" v="403" actId="1076"/>
          <ac:picMkLst>
            <pc:docMk/>
            <pc:sldMk cId="1106141570" sldId="262"/>
            <ac:picMk id="3" creationId="{1D2B1D92-3658-7956-0A2C-79C06589F040}"/>
          </ac:picMkLst>
        </pc:picChg>
        <pc:picChg chg="del">
          <ac:chgData name="ARRIEUSSECQ Frederic" userId="db24b981-b708-4418-b613-8fbc0fb3844b" providerId="ADAL" clId="{F300E79E-D2E2-48F2-B829-2D91CE415113}" dt="2025-04-14T11:40:54.784" v="327" actId="478"/>
          <ac:picMkLst>
            <pc:docMk/>
            <pc:sldMk cId="1106141570" sldId="262"/>
            <ac:picMk id="4" creationId="{0316AD9F-CBCA-DCCA-E91A-33F871D397A3}"/>
          </ac:picMkLst>
        </pc:picChg>
      </pc:sldChg>
      <pc:sldChg chg="del">
        <pc:chgData name="ARRIEUSSECQ Frederic" userId="db24b981-b708-4418-b613-8fbc0fb3844b" providerId="ADAL" clId="{F300E79E-D2E2-48F2-B829-2D91CE415113}" dt="2025-04-14T11:15:54.865" v="8" actId="47"/>
        <pc:sldMkLst>
          <pc:docMk/>
          <pc:sldMk cId="1626709020" sldId="263"/>
        </pc:sldMkLst>
      </pc:sldChg>
      <pc:sldChg chg="addSp delSp modSp add mod">
        <pc:chgData name="ARRIEUSSECQ Frederic" userId="db24b981-b708-4418-b613-8fbc0fb3844b" providerId="ADAL" clId="{F300E79E-D2E2-48F2-B829-2D91CE415113}" dt="2025-04-14T11:47:31.777" v="465" actId="22"/>
        <pc:sldMkLst>
          <pc:docMk/>
          <pc:sldMk cId="3998607414" sldId="263"/>
        </pc:sldMkLst>
        <pc:spChg chg="mod">
          <ac:chgData name="ARRIEUSSECQ Frederic" userId="db24b981-b708-4418-b613-8fbc0fb3844b" providerId="ADAL" clId="{F300E79E-D2E2-48F2-B829-2D91CE415113}" dt="2025-04-14T11:42:35.791" v="464" actId="20577"/>
          <ac:spMkLst>
            <pc:docMk/>
            <pc:sldMk cId="3998607414" sldId="263"/>
            <ac:spMk id="5124" creationId="{A784870B-7317-FFF6-CF1B-3993B9102153}"/>
          </ac:spMkLst>
        </pc:spChg>
        <pc:picChg chg="del">
          <ac:chgData name="ARRIEUSSECQ Frederic" userId="db24b981-b708-4418-b613-8fbc0fb3844b" providerId="ADAL" clId="{F300E79E-D2E2-48F2-B829-2D91CE415113}" dt="2025-04-14T11:42:12.280" v="405" actId="478"/>
          <ac:picMkLst>
            <pc:docMk/>
            <pc:sldMk cId="3998607414" sldId="263"/>
            <ac:picMk id="3" creationId="{C4430CAE-93B7-7F54-C098-F60FA5BED2FB}"/>
          </ac:picMkLst>
        </pc:picChg>
        <pc:picChg chg="add">
          <ac:chgData name="ARRIEUSSECQ Frederic" userId="db24b981-b708-4418-b613-8fbc0fb3844b" providerId="ADAL" clId="{F300E79E-D2E2-48F2-B829-2D91CE415113}" dt="2025-04-14T11:47:31.777" v="465" actId="22"/>
          <ac:picMkLst>
            <pc:docMk/>
            <pc:sldMk cId="3998607414" sldId="263"/>
            <ac:picMk id="4" creationId="{8F1438BE-D18D-A652-9CCD-3663512B4166}"/>
          </ac:picMkLst>
        </pc:picChg>
      </pc:sldChg>
    </pc:docChg>
  </pc:docChgLst>
  <pc:docChgLst>
    <pc:chgData name="ARRIEUSSECQ Frederic" userId="db24b981-b708-4418-b613-8fbc0fb3844b" providerId="ADAL" clId="{2FB7F16C-6375-4739-97F8-976518E77D03}"/>
    <pc:docChg chg="custSel addSld delSld modSld modSection">
      <pc:chgData name="ARRIEUSSECQ Frederic" userId="db24b981-b708-4418-b613-8fbc0fb3844b" providerId="ADAL" clId="{2FB7F16C-6375-4739-97F8-976518E77D03}" dt="2025-04-14T11:14:39.947" v="334" actId="1076"/>
      <pc:docMkLst>
        <pc:docMk/>
      </pc:docMkLst>
      <pc:sldChg chg="addSp delSp modSp mod">
        <pc:chgData name="ARRIEUSSECQ Frederic" userId="db24b981-b708-4418-b613-8fbc0fb3844b" providerId="ADAL" clId="{2FB7F16C-6375-4739-97F8-976518E77D03}" dt="2025-04-14T11:04:53.288" v="48" actId="1076"/>
        <pc:sldMkLst>
          <pc:docMk/>
          <pc:sldMk cId="0" sldId="257"/>
        </pc:sldMkLst>
        <pc:spChg chg="mod">
          <ac:chgData name="ARRIEUSSECQ Frederic" userId="db24b981-b708-4418-b613-8fbc0fb3844b" providerId="ADAL" clId="{2FB7F16C-6375-4739-97F8-976518E77D03}" dt="2025-04-14T11:02:24.295" v="3" actId="20577"/>
          <ac:spMkLst>
            <pc:docMk/>
            <pc:sldMk cId="0" sldId="257"/>
            <ac:spMk id="5122" creationId="{00000000-0000-0000-0000-000000000000}"/>
          </ac:spMkLst>
        </pc:spChg>
        <pc:spChg chg="mod">
          <ac:chgData name="ARRIEUSSECQ Frederic" userId="db24b981-b708-4418-b613-8fbc0fb3844b" providerId="ADAL" clId="{2FB7F16C-6375-4739-97F8-976518E77D03}" dt="2025-04-14T11:04:05.070" v="45" actId="20577"/>
          <ac:spMkLst>
            <pc:docMk/>
            <pc:sldMk cId="0" sldId="257"/>
            <ac:spMk id="5124" creationId="{00000000-0000-0000-0000-000000000000}"/>
          </ac:spMkLst>
        </pc:spChg>
        <pc:picChg chg="del">
          <ac:chgData name="ARRIEUSSECQ Frederic" userId="db24b981-b708-4418-b613-8fbc0fb3844b" providerId="ADAL" clId="{2FB7F16C-6375-4739-97F8-976518E77D03}" dt="2025-04-14T11:02:26.619" v="4" actId="478"/>
          <ac:picMkLst>
            <pc:docMk/>
            <pc:sldMk cId="0" sldId="257"/>
            <ac:picMk id="3" creationId="{2AE330BA-C22E-C661-848F-C76052DDB982}"/>
          </ac:picMkLst>
        </pc:picChg>
        <pc:picChg chg="add mod">
          <ac:chgData name="ARRIEUSSECQ Frederic" userId="db24b981-b708-4418-b613-8fbc0fb3844b" providerId="ADAL" clId="{2FB7F16C-6375-4739-97F8-976518E77D03}" dt="2025-04-14T11:04:53.288" v="48" actId="1076"/>
          <ac:picMkLst>
            <pc:docMk/>
            <pc:sldMk cId="0" sldId="257"/>
            <ac:picMk id="4" creationId="{0F2358C8-8CF5-99FF-E891-8093A0D7A910}"/>
          </ac:picMkLst>
        </pc:picChg>
      </pc:sldChg>
      <pc:sldChg chg="del">
        <pc:chgData name="ARRIEUSSECQ Frederic" userId="db24b981-b708-4418-b613-8fbc0fb3844b" providerId="ADAL" clId="{2FB7F16C-6375-4739-97F8-976518E77D03}" dt="2025-04-14T11:02:16.668" v="0" actId="47"/>
        <pc:sldMkLst>
          <pc:docMk/>
          <pc:sldMk cId="1701656745" sldId="258"/>
        </pc:sldMkLst>
      </pc:sldChg>
      <pc:sldChg chg="addSp delSp modSp add mod">
        <pc:chgData name="ARRIEUSSECQ Frederic" userId="db24b981-b708-4418-b613-8fbc0fb3844b" providerId="ADAL" clId="{2FB7F16C-6375-4739-97F8-976518E77D03}" dt="2025-04-14T11:06:57.728" v="109" actId="20577"/>
        <pc:sldMkLst>
          <pc:docMk/>
          <pc:sldMk cId="3825696135" sldId="258"/>
        </pc:sldMkLst>
        <pc:spChg chg="mod">
          <ac:chgData name="ARRIEUSSECQ Frederic" userId="db24b981-b708-4418-b613-8fbc0fb3844b" providerId="ADAL" clId="{2FB7F16C-6375-4739-97F8-976518E77D03}" dt="2025-04-14T11:06:57.728" v="109" actId="20577"/>
          <ac:spMkLst>
            <pc:docMk/>
            <pc:sldMk cId="3825696135" sldId="258"/>
            <ac:spMk id="5124" creationId="{8CED6D6D-6ECC-AE2E-5585-5FCFB94B6927}"/>
          </ac:spMkLst>
        </pc:spChg>
        <pc:picChg chg="add mod">
          <ac:chgData name="ARRIEUSSECQ Frederic" userId="db24b981-b708-4418-b613-8fbc0fb3844b" providerId="ADAL" clId="{2FB7F16C-6375-4739-97F8-976518E77D03}" dt="2025-04-14T11:06:52.214" v="96" actId="1076"/>
          <ac:picMkLst>
            <pc:docMk/>
            <pc:sldMk cId="3825696135" sldId="258"/>
            <ac:picMk id="3" creationId="{A2ACDCCA-DA77-AD61-8ABA-FE97D3E1E39F}"/>
          </ac:picMkLst>
        </pc:picChg>
        <pc:picChg chg="del">
          <ac:chgData name="ARRIEUSSECQ Frederic" userId="db24b981-b708-4418-b613-8fbc0fb3844b" providerId="ADAL" clId="{2FB7F16C-6375-4739-97F8-976518E77D03}" dt="2025-04-14T11:05:12.004" v="50" actId="478"/>
          <ac:picMkLst>
            <pc:docMk/>
            <pc:sldMk cId="3825696135" sldId="258"/>
            <ac:picMk id="4" creationId="{C06DF947-5223-4448-5B61-24050D0D04D9}"/>
          </ac:picMkLst>
        </pc:picChg>
      </pc:sldChg>
      <pc:sldChg chg="del">
        <pc:chgData name="ARRIEUSSECQ Frederic" userId="db24b981-b708-4418-b613-8fbc0fb3844b" providerId="ADAL" clId="{2FB7F16C-6375-4739-97F8-976518E77D03}" dt="2025-04-14T11:02:16.668" v="0" actId="47"/>
        <pc:sldMkLst>
          <pc:docMk/>
          <pc:sldMk cId="3280202112" sldId="259"/>
        </pc:sldMkLst>
      </pc:sldChg>
      <pc:sldChg chg="addSp delSp modSp add mod">
        <pc:chgData name="ARRIEUSSECQ Frederic" userId="db24b981-b708-4418-b613-8fbc0fb3844b" providerId="ADAL" clId="{2FB7F16C-6375-4739-97F8-976518E77D03}" dt="2025-04-14T11:08:17.016" v="133" actId="1076"/>
        <pc:sldMkLst>
          <pc:docMk/>
          <pc:sldMk cId="3447020429" sldId="259"/>
        </pc:sldMkLst>
        <pc:spChg chg="mod">
          <ac:chgData name="ARRIEUSSECQ Frederic" userId="db24b981-b708-4418-b613-8fbc0fb3844b" providerId="ADAL" clId="{2FB7F16C-6375-4739-97F8-976518E77D03}" dt="2025-04-14T11:07:21.674" v="130" actId="20577"/>
          <ac:spMkLst>
            <pc:docMk/>
            <pc:sldMk cId="3447020429" sldId="259"/>
            <ac:spMk id="5124" creationId="{795A50E3-3937-58C3-D290-6603761712E1}"/>
          </ac:spMkLst>
        </pc:spChg>
        <pc:picChg chg="del">
          <ac:chgData name="ARRIEUSSECQ Frederic" userId="db24b981-b708-4418-b613-8fbc0fb3844b" providerId="ADAL" clId="{2FB7F16C-6375-4739-97F8-976518E77D03}" dt="2025-04-14T11:07:03.637" v="111" actId="478"/>
          <ac:picMkLst>
            <pc:docMk/>
            <pc:sldMk cId="3447020429" sldId="259"/>
            <ac:picMk id="3" creationId="{85E904D0-AD71-59BC-DDA9-8BEBDEB9776D}"/>
          </ac:picMkLst>
        </pc:picChg>
        <pc:picChg chg="add mod">
          <ac:chgData name="ARRIEUSSECQ Frederic" userId="db24b981-b708-4418-b613-8fbc0fb3844b" providerId="ADAL" clId="{2FB7F16C-6375-4739-97F8-976518E77D03}" dt="2025-04-14T11:08:17.016" v="133" actId="1076"/>
          <ac:picMkLst>
            <pc:docMk/>
            <pc:sldMk cId="3447020429" sldId="259"/>
            <ac:picMk id="4" creationId="{AAE35F54-E57F-A465-A17C-6CB0DE992305}"/>
          </ac:picMkLst>
        </pc:picChg>
      </pc:sldChg>
      <pc:sldChg chg="del">
        <pc:chgData name="ARRIEUSSECQ Frederic" userId="db24b981-b708-4418-b613-8fbc0fb3844b" providerId="ADAL" clId="{2FB7F16C-6375-4739-97F8-976518E77D03}" dt="2025-04-14T11:02:16.668" v="0" actId="47"/>
        <pc:sldMkLst>
          <pc:docMk/>
          <pc:sldMk cId="2467743836" sldId="260"/>
        </pc:sldMkLst>
      </pc:sldChg>
      <pc:sldChg chg="addSp delSp modSp add mod">
        <pc:chgData name="ARRIEUSSECQ Frederic" userId="db24b981-b708-4418-b613-8fbc0fb3844b" providerId="ADAL" clId="{2FB7F16C-6375-4739-97F8-976518E77D03}" dt="2025-04-14T11:09:53.669" v="187" actId="1076"/>
        <pc:sldMkLst>
          <pc:docMk/>
          <pc:sldMk cId="3520202121" sldId="260"/>
        </pc:sldMkLst>
        <pc:spChg chg="mod">
          <ac:chgData name="ARRIEUSSECQ Frederic" userId="db24b981-b708-4418-b613-8fbc0fb3844b" providerId="ADAL" clId="{2FB7F16C-6375-4739-97F8-976518E77D03}" dt="2025-04-14T11:09:00.961" v="182" actId="20577"/>
          <ac:spMkLst>
            <pc:docMk/>
            <pc:sldMk cId="3520202121" sldId="260"/>
            <ac:spMk id="5124" creationId="{FAC7E821-0938-8338-4F67-FFCB1CA27875}"/>
          </ac:spMkLst>
        </pc:spChg>
        <pc:picChg chg="add mod">
          <ac:chgData name="ARRIEUSSECQ Frederic" userId="db24b981-b708-4418-b613-8fbc0fb3844b" providerId="ADAL" clId="{2FB7F16C-6375-4739-97F8-976518E77D03}" dt="2025-04-14T11:09:53.669" v="187" actId="1076"/>
          <ac:picMkLst>
            <pc:docMk/>
            <pc:sldMk cId="3520202121" sldId="260"/>
            <ac:picMk id="3" creationId="{A782FE7E-FCE8-E5CC-DD9D-FB5941E7A517}"/>
          </ac:picMkLst>
        </pc:picChg>
        <pc:picChg chg="del">
          <ac:chgData name="ARRIEUSSECQ Frederic" userId="db24b981-b708-4418-b613-8fbc0fb3844b" providerId="ADAL" clId="{2FB7F16C-6375-4739-97F8-976518E77D03}" dt="2025-04-14T11:08:35.630" v="135" actId="478"/>
          <ac:picMkLst>
            <pc:docMk/>
            <pc:sldMk cId="3520202121" sldId="260"/>
            <ac:picMk id="4" creationId="{AB3642ED-23AA-921E-7D46-37997377217F}"/>
          </ac:picMkLst>
        </pc:picChg>
      </pc:sldChg>
      <pc:sldChg chg="addSp delSp modSp add mod">
        <pc:chgData name="ARRIEUSSECQ Frederic" userId="db24b981-b708-4418-b613-8fbc0fb3844b" providerId="ADAL" clId="{2FB7F16C-6375-4739-97F8-976518E77D03}" dt="2025-04-14T11:12:09.598" v="259" actId="1076"/>
        <pc:sldMkLst>
          <pc:docMk/>
          <pc:sldMk cId="2851388951" sldId="261"/>
        </pc:sldMkLst>
        <pc:spChg chg="mod">
          <ac:chgData name="ARRIEUSSECQ Frederic" userId="db24b981-b708-4418-b613-8fbc0fb3844b" providerId="ADAL" clId="{2FB7F16C-6375-4739-97F8-976518E77D03}" dt="2025-04-14T11:11:13.607" v="256" actId="20577"/>
          <ac:spMkLst>
            <pc:docMk/>
            <pc:sldMk cId="2851388951" sldId="261"/>
            <ac:spMk id="5124" creationId="{E72C89A1-CFF6-5904-FF2F-29DA26AD8DC1}"/>
          </ac:spMkLst>
        </pc:spChg>
        <pc:picChg chg="del">
          <ac:chgData name="ARRIEUSSECQ Frederic" userId="db24b981-b708-4418-b613-8fbc0fb3844b" providerId="ADAL" clId="{2FB7F16C-6375-4739-97F8-976518E77D03}" dt="2025-04-14T11:10:46.204" v="189" actId="478"/>
          <ac:picMkLst>
            <pc:docMk/>
            <pc:sldMk cId="2851388951" sldId="261"/>
            <ac:picMk id="3" creationId="{352D7456-083F-F407-CE1A-F137A00C71C1}"/>
          </ac:picMkLst>
        </pc:picChg>
        <pc:picChg chg="add mod">
          <ac:chgData name="ARRIEUSSECQ Frederic" userId="db24b981-b708-4418-b613-8fbc0fb3844b" providerId="ADAL" clId="{2FB7F16C-6375-4739-97F8-976518E77D03}" dt="2025-04-14T11:12:09.598" v="259" actId="1076"/>
          <ac:picMkLst>
            <pc:docMk/>
            <pc:sldMk cId="2851388951" sldId="261"/>
            <ac:picMk id="4" creationId="{3EA94CE0-5EAF-6BF2-203F-F1AF9FED29F4}"/>
          </ac:picMkLst>
        </pc:picChg>
      </pc:sldChg>
      <pc:sldChg chg="del">
        <pc:chgData name="ARRIEUSSECQ Frederic" userId="db24b981-b708-4418-b613-8fbc0fb3844b" providerId="ADAL" clId="{2FB7F16C-6375-4739-97F8-976518E77D03}" dt="2025-04-14T11:02:20.194" v="1" actId="47"/>
        <pc:sldMkLst>
          <pc:docMk/>
          <pc:sldMk cId="3761889399" sldId="261"/>
        </pc:sldMkLst>
      </pc:sldChg>
      <pc:sldChg chg="addSp delSp modSp add mod">
        <pc:chgData name="ARRIEUSSECQ Frederic" userId="db24b981-b708-4418-b613-8fbc0fb3844b" providerId="ADAL" clId="{2FB7F16C-6375-4739-97F8-976518E77D03}" dt="2025-04-14T11:13:31.553" v="304" actId="1076"/>
        <pc:sldMkLst>
          <pc:docMk/>
          <pc:sldMk cId="163462586" sldId="262"/>
        </pc:sldMkLst>
        <pc:spChg chg="mod">
          <ac:chgData name="ARRIEUSSECQ Frederic" userId="db24b981-b708-4418-b613-8fbc0fb3844b" providerId="ADAL" clId="{2FB7F16C-6375-4739-97F8-976518E77D03}" dt="2025-04-14T11:12:40.419" v="299" actId="20577"/>
          <ac:spMkLst>
            <pc:docMk/>
            <pc:sldMk cId="163462586" sldId="262"/>
            <ac:spMk id="5124" creationId="{0EA144D4-60BC-AEFB-8F82-CDD850C2530D}"/>
          </ac:spMkLst>
        </pc:spChg>
        <pc:picChg chg="add mod">
          <ac:chgData name="ARRIEUSSECQ Frederic" userId="db24b981-b708-4418-b613-8fbc0fb3844b" providerId="ADAL" clId="{2FB7F16C-6375-4739-97F8-976518E77D03}" dt="2025-04-14T11:13:31.553" v="304" actId="1076"/>
          <ac:picMkLst>
            <pc:docMk/>
            <pc:sldMk cId="163462586" sldId="262"/>
            <ac:picMk id="3" creationId="{85C8F6DD-488B-3A49-BBAB-116D52D69ADF}"/>
          </ac:picMkLst>
        </pc:picChg>
        <pc:picChg chg="del">
          <ac:chgData name="ARRIEUSSECQ Frederic" userId="db24b981-b708-4418-b613-8fbc0fb3844b" providerId="ADAL" clId="{2FB7F16C-6375-4739-97F8-976518E77D03}" dt="2025-04-14T11:12:23.885" v="261" actId="478"/>
          <ac:picMkLst>
            <pc:docMk/>
            <pc:sldMk cId="163462586" sldId="262"/>
            <ac:picMk id="4" creationId="{B3DAFCFA-B137-8600-F4A8-275C9D3FE6BF}"/>
          </ac:picMkLst>
        </pc:picChg>
      </pc:sldChg>
      <pc:sldChg chg="del">
        <pc:chgData name="ARRIEUSSECQ Frederic" userId="db24b981-b708-4418-b613-8fbc0fb3844b" providerId="ADAL" clId="{2FB7F16C-6375-4739-97F8-976518E77D03}" dt="2025-04-14T11:02:20.194" v="1" actId="47"/>
        <pc:sldMkLst>
          <pc:docMk/>
          <pc:sldMk cId="1331849503" sldId="262"/>
        </pc:sldMkLst>
      </pc:sldChg>
      <pc:sldChg chg="del">
        <pc:chgData name="ARRIEUSSECQ Frederic" userId="db24b981-b708-4418-b613-8fbc0fb3844b" providerId="ADAL" clId="{2FB7F16C-6375-4739-97F8-976518E77D03}" dt="2025-04-14T11:02:20.194" v="1" actId="47"/>
        <pc:sldMkLst>
          <pc:docMk/>
          <pc:sldMk cId="272118472" sldId="263"/>
        </pc:sldMkLst>
      </pc:sldChg>
      <pc:sldChg chg="addSp delSp modSp add mod">
        <pc:chgData name="ARRIEUSSECQ Frederic" userId="db24b981-b708-4418-b613-8fbc0fb3844b" providerId="ADAL" clId="{2FB7F16C-6375-4739-97F8-976518E77D03}" dt="2025-04-14T11:14:39.947" v="334" actId="1076"/>
        <pc:sldMkLst>
          <pc:docMk/>
          <pc:sldMk cId="1626709020" sldId="263"/>
        </pc:sldMkLst>
        <pc:spChg chg="mod">
          <ac:chgData name="ARRIEUSSECQ Frederic" userId="db24b981-b708-4418-b613-8fbc0fb3844b" providerId="ADAL" clId="{2FB7F16C-6375-4739-97F8-976518E77D03}" dt="2025-04-14T11:13:58.371" v="331" actId="20577"/>
          <ac:spMkLst>
            <pc:docMk/>
            <pc:sldMk cId="1626709020" sldId="263"/>
            <ac:spMk id="5124" creationId="{18F3E33F-60C9-49F9-56F7-2C2A06EEB883}"/>
          </ac:spMkLst>
        </pc:spChg>
        <pc:picChg chg="del">
          <ac:chgData name="ARRIEUSSECQ Frederic" userId="db24b981-b708-4418-b613-8fbc0fb3844b" providerId="ADAL" clId="{2FB7F16C-6375-4739-97F8-976518E77D03}" dt="2025-04-14T11:13:44.132" v="306" actId="478"/>
          <ac:picMkLst>
            <pc:docMk/>
            <pc:sldMk cId="1626709020" sldId="263"/>
            <ac:picMk id="3" creationId="{E5D85420-69B6-0CD7-4C47-DEBEFD11ACA8}"/>
          </ac:picMkLst>
        </pc:picChg>
        <pc:picChg chg="add mod">
          <ac:chgData name="ARRIEUSSECQ Frederic" userId="db24b981-b708-4418-b613-8fbc0fb3844b" providerId="ADAL" clId="{2FB7F16C-6375-4739-97F8-976518E77D03}" dt="2025-04-14T11:14:39.947" v="334" actId="1076"/>
          <ac:picMkLst>
            <pc:docMk/>
            <pc:sldMk cId="1626709020" sldId="263"/>
            <ac:picMk id="4" creationId="{D7E70494-6ACC-AC80-71D5-EF7D0E057CB5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6240CA-2DBE-4C19-B81F-744C1FD5429C}" type="datetimeFigureOut">
              <a:rPr lang="fr-FR" smtClean="0"/>
              <a:t>14/04/2025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279525"/>
            <a:ext cx="4606925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709613" y="4926013"/>
            <a:ext cx="5680075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ED41E4-32CD-4E61-9DE9-D9E4AD9CA0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81216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ED41E4-32CD-4E61-9DE9-D9E4AD9CA02B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3579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5BB43A-8D9D-E784-B01F-072A5CCC2C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CC2B9694-E727-D61C-3965-7C940D82E7E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F1D393C0-F724-771A-5AA7-ACC36EE37AC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0CA0737-1235-B928-F4D7-5EF887DB9B5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ED41E4-32CD-4E61-9DE9-D9E4AD9CA02B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27889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3A01FB-3761-37A9-5FE2-37E07C0F56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B271F5D8-331C-279D-4DC9-E24F63F7E6C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A63E8866-2EC7-D613-6A52-D5445BF19DC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B3FB1F4-56FF-7B50-590D-6D46972F25F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ED41E4-32CD-4E61-9DE9-D9E4AD9CA02B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98756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D7B6CF-C121-4634-AE62-8FE106051A76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2167223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B375D8-FB61-42D2-BCC6-381EAACD9E8F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9503986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126FFC-9A15-4C49-9104-94E9A316C04B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54329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D7E110-7944-4DA1-971A-0DED9FF87A5B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9928270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D371EC-474B-4957-AF37-A0BFD5B60C5D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1477186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9F73D3-89EA-45D1-9609-F8D9518AA2FB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1359439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3FF2A1-9E65-459B-9CD7-06FDF3E2D123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5764753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D6A0E5-B4D5-4BCE-B4F6-B7C31CED1769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8543889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50BEBD-2940-4E8D-BC45-EFC23C7729DA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1065271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7BA8AE-D9B4-4732-9381-AB6BBF6CDF7B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9681511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BCF001-576A-435A-AFE0-C05F5156189B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5321234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 style du titre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les styles du texte du masque</a:t>
            </a:r>
          </a:p>
          <a:p>
            <a:pPr lvl="1"/>
            <a:r>
              <a:rPr lang="fr-FR" altLang="fr-FR"/>
              <a:t>Deuxième niveau</a:t>
            </a:r>
          </a:p>
          <a:p>
            <a:pPr lvl="2"/>
            <a:r>
              <a:rPr lang="fr-FR" altLang="fr-FR"/>
              <a:t>Troisième niveau</a:t>
            </a:r>
          </a:p>
          <a:p>
            <a:pPr lvl="3"/>
            <a:r>
              <a:rPr lang="fr-FR" altLang="fr-FR"/>
              <a:t>Quatrième niveau</a:t>
            </a:r>
          </a:p>
          <a:p>
            <a:pPr lvl="4"/>
            <a:r>
              <a:rPr lang="fr-FR" altLang="fr-FR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fr-FR" altLang="fr-F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fr-FR" altLang="fr-F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017DFFF-EF11-4C75-91F9-14D883DB9917}" type="slidenum">
              <a:rPr lang="fr-FR" altLang="fr-FR"/>
              <a:pPr/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692696"/>
          </a:xfrm>
          <a:noFill/>
          <a:ln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fr-FR" altLang="fr-FR" sz="2400" b="1" dirty="0"/>
              <a:t>SIVU 2025 – Lot 4 – Travaux d’entretien des plantations et des régénérations naturelles</a:t>
            </a: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0" y="6093296"/>
            <a:ext cx="91440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800" b="1" u="sng" dirty="0"/>
              <a:t>Forêt communale de CASTELNAU CHALOSSE – parcelles 3a, 4b, 5c, 5d</a:t>
            </a:r>
            <a:endParaRPr lang="fr-FR" altLang="fr-FR" sz="1400" b="1" u="sng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7B7E1ADA-C217-971E-0D0B-936B384B94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5840" y="950780"/>
            <a:ext cx="7452320" cy="495644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D773C0-7C23-28A5-D418-B0E14BB1BF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83DD13D5-7105-936C-F199-6F778D02F94D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692696"/>
          </a:xfrm>
          <a:noFill/>
          <a:ln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fr-FR" altLang="fr-FR" sz="2400" b="1" dirty="0"/>
              <a:t>SIVU 2025 – Lot 4 – Travaux d’entretien des plantations et des régénérations naturelles</a:t>
            </a:r>
          </a:p>
        </p:txBody>
      </p:sp>
      <p:sp>
        <p:nvSpPr>
          <p:cNvPr id="5124" name="Rectangle 4">
            <a:extLst>
              <a:ext uri="{FF2B5EF4-FFF2-40B4-BE49-F238E27FC236}">
                <a16:creationId xmlns:a16="http://schemas.microsoft.com/office/drawing/2014/main" id="{9F4412CA-960D-927C-418C-20D15482FA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093296"/>
            <a:ext cx="91440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800" b="1" u="sng" dirty="0"/>
              <a:t>Forêt communale de CLERMONT – parcelles 2, 3b, 3c</a:t>
            </a:r>
            <a:endParaRPr lang="fr-FR" altLang="fr-FR" sz="1400" b="1" u="sng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A16993E9-CFBF-3D2A-C308-72368E506E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792" y="917514"/>
            <a:ext cx="8316416" cy="5142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82283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239A24-19B5-2D35-96D7-49F8616AC7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FA046C12-5DA3-2FF5-A91A-F996DA379EB4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692696"/>
          </a:xfrm>
          <a:noFill/>
          <a:ln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fr-FR" altLang="fr-FR" sz="2400" b="1" dirty="0"/>
              <a:t>SIVU 2025 – Lot 4 – Travaux d’entretien des plantations et des régénérations naturelles</a:t>
            </a:r>
          </a:p>
        </p:txBody>
      </p:sp>
      <p:sp>
        <p:nvSpPr>
          <p:cNvPr id="5124" name="Rectangle 4">
            <a:extLst>
              <a:ext uri="{FF2B5EF4-FFF2-40B4-BE49-F238E27FC236}">
                <a16:creationId xmlns:a16="http://schemas.microsoft.com/office/drawing/2014/main" id="{A3CBC811-A6E3-186F-C1E1-7CA6876830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093296"/>
            <a:ext cx="91440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800" b="1" u="sng" dirty="0"/>
              <a:t>Forêt communale de DONZACQ – parcelles 2, 5, 6</a:t>
            </a:r>
            <a:endParaRPr lang="fr-FR" altLang="fr-FR" sz="1400" b="1" u="sng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94C16733-0A7F-6C0F-970A-A022556AA6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630" y="1058392"/>
            <a:ext cx="8170740" cy="4741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8443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51D6C9-7044-F46B-E753-C99797DEBD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617A334F-AB1B-5D29-2513-A2364B167549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692696"/>
          </a:xfrm>
          <a:noFill/>
          <a:ln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fr-FR" altLang="fr-FR" sz="2400" b="1" dirty="0"/>
              <a:t>SIVU 2025 – Lot 4 – Travaux d’entretien des plantations et des régénérations naturelles</a:t>
            </a:r>
          </a:p>
        </p:txBody>
      </p:sp>
      <p:sp>
        <p:nvSpPr>
          <p:cNvPr id="5124" name="Rectangle 4">
            <a:extLst>
              <a:ext uri="{FF2B5EF4-FFF2-40B4-BE49-F238E27FC236}">
                <a16:creationId xmlns:a16="http://schemas.microsoft.com/office/drawing/2014/main" id="{0F02D0B6-D6BB-19C4-46F0-CD89283EE3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093296"/>
            <a:ext cx="91440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800" b="1" u="sng" dirty="0"/>
              <a:t>Forêt communale de MOUSCARDES – parcelle 1b</a:t>
            </a:r>
            <a:endParaRPr lang="fr-FR" altLang="fr-FR" sz="1400" b="1" u="sng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E42C2408-208B-5CA4-DBFB-6AFAF97D12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566" y="1196752"/>
            <a:ext cx="8016868" cy="4791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18295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36EE04-137E-21FC-7992-AD161BC392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1618CBFB-F7F5-5F6B-591C-01E620A4E63F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692696"/>
          </a:xfrm>
          <a:noFill/>
          <a:ln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fr-FR" altLang="fr-FR" sz="2400" b="1" dirty="0"/>
              <a:t>SIVU 2025 – Lot 4 – Travaux d’entretien des plantations et des régénérations naturelles</a:t>
            </a:r>
          </a:p>
        </p:txBody>
      </p:sp>
      <p:sp>
        <p:nvSpPr>
          <p:cNvPr id="5124" name="Rectangle 4">
            <a:extLst>
              <a:ext uri="{FF2B5EF4-FFF2-40B4-BE49-F238E27FC236}">
                <a16:creationId xmlns:a16="http://schemas.microsoft.com/office/drawing/2014/main" id="{58CBD0CF-A006-9EF2-50EF-14B4FBBDDF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215683"/>
            <a:ext cx="91440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800" b="1" u="sng" dirty="0"/>
              <a:t>Forêt communale de POMAREZ  – parcelles 2b, 3, 4b, 14, 15</a:t>
            </a:r>
            <a:endParaRPr lang="fr-FR" altLang="fr-FR" sz="1400" b="1" u="sng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B7540447-2DAF-E743-0E38-ABD1C9B392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64704"/>
            <a:ext cx="9144000" cy="5450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02896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B87CE9-A587-0F1C-039B-8FFBA21DEF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C28CCBF9-5355-9DFD-6738-E714AABF11A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692696"/>
          </a:xfrm>
          <a:noFill/>
          <a:ln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fr-FR" altLang="fr-FR" sz="2400" b="1" dirty="0"/>
              <a:t>SIVU 2025 – Lot 4 – Travaux d’entretien des plantations et des régénérations naturelles</a:t>
            </a:r>
          </a:p>
        </p:txBody>
      </p:sp>
      <p:sp>
        <p:nvSpPr>
          <p:cNvPr id="5124" name="Rectangle 4">
            <a:extLst>
              <a:ext uri="{FF2B5EF4-FFF2-40B4-BE49-F238E27FC236}">
                <a16:creationId xmlns:a16="http://schemas.microsoft.com/office/drawing/2014/main" id="{2957D911-EA6E-3C88-E129-B991AAEEF7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215683"/>
            <a:ext cx="91440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800" b="1" u="sng" dirty="0"/>
              <a:t>Forêt </a:t>
            </a:r>
            <a:r>
              <a:rPr lang="fr-FR" altLang="fr-FR" sz="1800" b="1" u="sng" dirty="0" err="1"/>
              <a:t>sectionnale</a:t>
            </a:r>
            <a:r>
              <a:rPr lang="fr-FR" altLang="fr-FR" sz="1800" b="1" u="sng" dirty="0"/>
              <a:t> de POMAREZ – parcelle 5a</a:t>
            </a:r>
            <a:endParaRPr lang="fr-FR" altLang="fr-FR" sz="1400" b="1" u="sng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1D2B1D92-3658-7956-0A2C-79C06589F0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0124" y="1065355"/>
            <a:ext cx="7763751" cy="5117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61415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B2FB2C-45A7-997C-B8FC-B461229B4F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1F78F4C6-5FF0-EC8F-27A2-B9FD7E70CF9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692696"/>
          </a:xfrm>
          <a:noFill/>
          <a:ln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fr-FR" altLang="fr-FR" sz="2400" b="1" dirty="0"/>
              <a:t>SIVU 2025 – Lot 4 – Travaux d’entretien des plantations et des régénérations naturelles</a:t>
            </a:r>
          </a:p>
        </p:txBody>
      </p:sp>
      <p:sp>
        <p:nvSpPr>
          <p:cNvPr id="5124" name="Rectangle 4">
            <a:extLst>
              <a:ext uri="{FF2B5EF4-FFF2-40B4-BE49-F238E27FC236}">
                <a16:creationId xmlns:a16="http://schemas.microsoft.com/office/drawing/2014/main" id="{A784870B-7317-FFF6-CF1B-3993B91021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215683"/>
            <a:ext cx="91440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800" b="1" u="sng" dirty="0"/>
              <a:t>Forêt communale de SORT EN CHALOSSE – parcelles 5, 11</a:t>
            </a:r>
            <a:endParaRPr lang="fr-FR" altLang="fr-FR" sz="1400" b="1" u="sng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8F1438BE-D18D-A652-9CCD-3663512B41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410034"/>
            <a:ext cx="9144000" cy="4037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8607414"/>
      </p:ext>
    </p:extLst>
  </p:cSld>
  <p:clrMapOvr>
    <a:masterClrMapping/>
  </p:clrMapOvr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èle par défaut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1038</TotalTime>
  <Words>177</Words>
  <Application>Microsoft Office PowerPoint</Application>
  <PresentationFormat>Affichage à l'écran (4:3)</PresentationFormat>
  <Paragraphs>17</Paragraphs>
  <Slides>7</Slides>
  <Notes>3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1" baseType="lpstr">
      <vt:lpstr>Aptos</vt:lpstr>
      <vt:lpstr>Arial</vt:lpstr>
      <vt:lpstr>Times New Roman</vt:lpstr>
      <vt:lpstr>Modèle par défaut</vt:lpstr>
      <vt:lpstr>SIVU 2025 – Lot 4 – Travaux d’entretien des plantations et des régénérations naturelles</vt:lpstr>
      <vt:lpstr>SIVU 2025 – Lot 4 – Travaux d’entretien des plantations et des régénérations naturelles</vt:lpstr>
      <vt:lpstr>SIVU 2025 – Lot 4 – Travaux d’entretien des plantations et des régénérations naturelles</vt:lpstr>
      <vt:lpstr>SIVU 2025 – Lot 4 – Travaux d’entretien des plantations et des régénérations naturelles</vt:lpstr>
      <vt:lpstr>SIVU 2025 – Lot 4 – Travaux d’entretien des plantations et des régénérations naturelles</vt:lpstr>
      <vt:lpstr>SIVU 2025 – Lot 4 – Travaux d’entretien des plantations et des régénérations naturelles</vt:lpstr>
      <vt:lpstr>SIVU 2025 – Lot 4 – Travaux d’entretien des plantations et des régénérations naturelles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SCHNEIDER Jean-Baptiste</dc:creator>
  <cp:lastModifiedBy>ARRIEUSSECQ Frederic</cp:lastModifiedBy>
  <cp:revision>71</cp:revision>
  <cp:lastPrinted>2020-03-30T09:11:36Z</cp:lastPrinted>
  <dcterms:created xsi:type="dcterms:W3CDTF">1601-01-01T00:00:00Z</dcterms:created>
  <dcterms:modified xsi:type="dcterms:W3CDTF">2025-04-14T11:47:43Z</dcterms:modified>
</cp:coreProperties>
</file>