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9BF7323-8297-4450-A720-9126EF3E049E}">
          <p14:sldIdLst>
            <p14:sldId id="257"/>
            <p14:sldId id="258"/>
            <p14:sldId id="259"/>
          </p14:sldIdLst>
        </p14:section>
        <p14:section name="Section sans titre" id="{E52C34EF-95F7-4E09-98E1-D1B60377614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4ED0E7-2D76-4F25-84A7-4C99EFF32364}" v="4" dt="2025-04-14T10:36:33.120"/>
    <p1510:client id="{E0623458-3AD1-44CE-A25A-6E401ACA7B93}" v="1" dt="2025-04-14T12:29:59.973"/>
    <p1510:client id="{E4A2C599-B255-4F63-935C-B0B277D19323}" v="3" dt="2025-04-14T11:57:14.153"/>
    <p1510:client id="{F300E79E-D2E2-48F2-B829-2D91CE415113}" v="2" dt="2025-04-14T11:40:24.019"/>
    <p1510:client id="{FBAB25D7-1FA2-4266-8C17-B7EF476A2E63}" v="3" dt="2025-04-14T11:00:21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9" autoAdjust="0"/>
    <p:restoredTop sz="94660"/>
  </p:normalViewPr>
  <p:slideViewPr>
    <p:cSldViewPr>
      <p:cViewPr varScale="1">
        <p:scale>
          <a:sx n="105" d="100"/>
          <a:sy n="105" d="100"/>
        </p:scale>
        <p:origin x="1800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RIEUSSECQ Frederic" userId="db24b981-b708-4418-b613-8fbc0fb3844b" providerId="ADAL" clId="{E4A2C599-B255-4F63-935C-B0B277D19323}"/>
    <pc:docChg chg="custSel addSld delSld modSld modSection">
      <pc:chgData name="ARRIEUSSECQ Frederic" userId="db24b981-b708-4418-b613-8fbc0fb3844b" providerId="ADAL" clId="{E4A2C599-B255-4F63-935C-B0B277D19323}" dt="2025-04-14T12:07:05.373" v="298" actId="1076"/>
      <pc:docMkLst>
        <pc:docMk/>
      </pc:docMkLst>
      <pc:sldChg chg="addSp delSp modSp mod">
        <pc:chgData name="ARRIEUSSECQ Frederic" userId="db24b981-b708-4418-b613-8fbc0fb3844b" providerId="ADAL" clId="{E4A2C599-B255-4F63-935C-B0B277D19323}" dt="2025-04-14T11:51:13.729" v="71" actId="1076"/>
        <pc:sldMkLst>
          <pc:docMk/>
          <pc:sldMk cId="0" sldId="257"/>
        </pc:sldMkLst>
        <pc:spChg chg="mod">
          <ac:chgData name="ARRIEUSSECQ Frederic" userId="db24b981-b708-4418-b613-8fbc0fb3844b" providerId="ADAL" clId="{E4A2C599-B255-4F63-935C-B0B277D19323}" dt="2025-04-14T11:49:10.307" v="7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E4A2C599-B255-4F63-935C-B0B277D19323}" dt="2025-04-14T11:49:42.433" v="66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E4A2C599-B255-4F63-935C-B0B277D19323}" dt="2025-04-14T11:51:13.729" v="71" actId="1076"/>
          <ac:picMkLst>
            <pc:docMk/>
            <pc:sldMk cId="0" sldId="257"/>
            <ac:picMk id="3" creationId="{F1B0D6DA-270F-3469-25FD-EB281AD29F01}"/>
          </ac:picMkLst>
        </pc:picChg>
        <pc:picChg chg="del">
          <ac:chgData name="ARRIEUSSECQ Frederic" userId="db24b981-b708-4418-b613-8fbc0fb3844b" providerId="ADAL" clId="{E4A2C599-B255-4F63-935C-B0B277D19323}" dt="2025-04-14T11:49:22.062" v="8" actId="478"/>
          <ac:picMkLst>
            <pc:docMk/>
            <pc:sldMk cId="0" sldId="257"/>
            <ac:picMk id="5" creationId="{7B7E1ADA-C217-971E-0D0B-936B384B9469}"/>
          </ac:picMkLst>
        </pc:picChg>
      </pc:sldChg>
      <pc:sldChg chg="del">
        <pc:chgData name="ARRIEUSSECQ Frederic" userId="db24b981-b708-4418-b613-8fbc0fb3844b" providerId="ADAL" clId="{E4A2C599-B255-4F63-935C-B0B277D19323}" dt="2025-04-14T11:49:05.896" v="0" actId="47"/>
        <pc:sldMkLst>
          <pc:docMk/>
          <pc:sldMk cId="1788228342" sldId="258"/>
        </pc:sldMkLst>
      </pc:sldChg>
      <pc:sldChg chg="addSp delSp modSp add mod">
        <pc:chgData name="ARRIEUSSECQ Frederic" userId="db24b981-b708-4418-b613-8fbc0fb3844b" providerId="ADAL" clId="{E4A2C599-B255-4F63-935C-B0B277D19323}" dt="2025-04-14T11:54:02.799" v="129" actId="20577"/>
        <pc:sldMkLst>
          <pc:docMk/>
          <pc:sldMk cId="2092557725" sldId="258"/>
        </pc:sldMkLst>
        <pc:spChg chg="mod">
          <ac:chgData name="ARRIEUSSECQ Frederic" userId="db24b981-b708-4418-b613-8fbc0fb3844b" providerId="ADAL" clId="{E4A2C599-B255-4F63-935C-B0B277D19323}" dt="2025-04-14T11:54:02.799" v="129" actId="20577"/>
          <ac:spMkLst>
            <pc:docMk/>
            <pc:sldMk cId="2092557725" sldId="258"/>
            <ac:spMk id="5124" creationId="{E1FB7DF6-4E3A-7560-7B68-768322F7AECF}"/>
          </ac:spMkLst>
        </pc:spChg>
        <pc:picChg chg="del">
          <ac:chgData name="ARRIEUSSECQ Frederic" userId="db24b981-b708-4418-b613-8fbc0fb3844b" providerId="ADAL" clId="{E4A2C599-B255-4F63-935C-B0B277D19323}" dt="2025-04-14T11:51:33.055" v="73" actId="478"/>
          <ac:picMkLst>
            <pc:docMk/>
            <pc:sldMk cId="2092557725" sldId="258"/>
            <ac:picMk id="3" creationId="{8A2BB409-BF9C-C812-49AA-EECDE57C04FF}"/>
          </ac:picMkLst>
        </pc:picChg>
        <pc:picChg chg="add mod">
          <ac:chgData name="ARRIEUSSECQ Frederic" userId="db24b981-b708-4418-b613-8fbc0fb3844b" providerId="ADAL" clId="{E4A2C599-B255-4F63-935C-B0B277D19323}" dt="2025-04-14T11:53:50.362" v="128" actId="1076"/>
          <ac:picMkLst>
            <pc:docMk/>
            <pc:sldMk cId="2092557725" sldId="258"/>
            <ac:picMk id="4" creationId="{A5962A29-CFF8-9E2A-E198-02DE97EFBCEA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082" v="1" actId="47"/>
        <pc:sldMkLst>
          <pc:docMk/>
          <pc:sldMk cId="232844314" sldId="259"/>
        </pc:sldMkLst>
      </pc:sldChg>
      <pc:sldChg chg="addSp delSp modSp add mod">
        <pc:chgData name="ARRIEUSSECQ Frederic" userId="db24b981-b708-4418-b613-8fbc0fb3844b" providerId="ADAL" clId="{E4A2C599-B255-4F63-935C-B0B277D19323}" dt="2025-04-14T11:55:41.004" v="170" actId="1076"/>
        <pc:sldMkLst>
          <pc:docMk/>
          <pc:sldMk cId="3093345065" sldId="259"/>
        </pc:sldMkLst>
        <pc:spChg chg="mod">
          <ac:chgData name="ARRIEUSSECQ Frederic" userId="db24b981-b708-4418-b613-8fbc0fb3844b" providerId="ADAL" clId="{E4A2C599-B255-4F63-935C-B0B277D19323}" dt="2025-04-14T11:55:38.874" v="169" actId="1076"/>
          <ac:spMkLst>
            <pc:docMk/>
            <pc:sldMk cId="3093345065" sldId="259"/>
            <ac:spMk id="5124" creationId="{420278FB-7E7D-5B6A-9827-EE2B1D71608F}"/>
          </ac:spMkLst>
        </pc:spChg>
        <pc:picChg chg="add mod">
          <ac:chgData name="ARRIEUSSECQ Frederic" userId="db24b981-b708-4418-b613-8fbc0fb3844b" providerId="ADAL" clId="{E4A2C599-B255-4F63-935C-B0B277D19323}" dt="2025-04-14T11:55:41.004" v="170" actId="1076"/>
          <ac:picMkLst>
            <pc:docMk/>
            <pc:sldMk cId="3093345065" sldId="259"/>
            <ac:picMk id="3" creationId="{8A5EB41B-DCDA-B163-15DA-52DC062A33EB}"/>
          </ac:picMkLst>
        </pc:picChg>
        <pc:picChg chg="del">
          <ac:chgData name="ARRIEUSSECQ Frederic" userId="db24b981-b708-4418-b613-8fbc0fb3844b" providerId="ADAL" clId="{E4A2C599-B255-4F63-935C-B0B277D19323}" dt="2025-04-14T11:54:13.792" v="131" actId="478"/>
          <ac:picMkLst>
            <pc:docMk/>
            <pc:sldMk cId="3093345065" sldId="259"/>
            <ac:picMk id="4" creationId="{A8019F70-024B-D2EB-DC17-3F412E4183B3}"/>
          </ac:picMkLst>
        </pc:picChg>
      </pc:sldChg>
      <pc:sldChg chg="addSp delSp modSp add mod">
        <pc:chgData name="ARRIEUSSECQ Frederic" userId="db24b981-b708-4418-b613-8fbc0fb3844b" providerId="ADAL" clId="{E4A2C599-B255-4F63-935C-B0B277D19323}" dt="2025-04-14T11:57:14.153" v="204" actId="1076"/>
        <pc:sldMkLst>
          <pc:docMk/>
          <pc:sldMk cId="1154231512" sldId="260"/>
        </pc:sldMkLst>
        <pc:spChg chg="mod">
          <ac:chgData name="ARRIEUSSECQ Frederic" userId="db24b981-b708-4418-b613-8fbc0fb3844b" providerId="ADAL" clId="{E4A2C599-B255-4F63-935C-B0B277D19323}" dt="2025-04-14T11:57:14.153" v="204" actId="1076"/>
          <ac:spMkLst>
            <pc:docMk/>
            <pc:sldMk cId="1154231512" sldId="260"/>
            <ac:spMk id="5124" creationId="{B1612D6B-B780-C7C0-E84E-E65DBDEF9A11}"/>
          </ac:spMkLst>
        </pc:spChg>
        <pc:picChg chg="del">
          <ac:chgData name="ARRIEUSSECQ Frederic" userId="db24b981-b708-4418-b613-8fbc0fb3844b" providerId="ADAL" clId="{E4A2C599-B255-4F63-935C-B0B277D19323}" dt="2025-04-14T11:55:57.570" v="172" actId="478"/>
          <ac:picMkLst>
            <pc:docMk/>
            <pc:sldMk cId="1154231512" sldId="260"/>
            <ac:picMk id="3" creationId="{AC8FA44C-5E62-5886-6DB1-8A2028B0A044}"/>
          </ac:picMkLst>
        </pc:picChg>
        <pc:picChg chg="add mod">
          <ac:chgData name="ARRIEUSSECQ Frederic" userId="db24b981-b708-4418-b613-8fbc0fb3844b" providerId="ADAL" clId="{E4A2C599-B255-4F63-935C-B0B277D19323}" dt="2025-04-14T11:57:05.189" v="203" actId="1076"/>
          <ac:picMkLst>
            <pc:docMk/>
            <pc:sldMk cId="1154231512" sldId="260"/>
            <ac:picMk id="4" creationId="{5193252E-8C52-8F01-D6CC-0F4F58CA9905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240" v="2" actId="47"/>
        <pc:sldMkLst>
          <pc:docMk/>
          <pc:sldMk cId="4251829565" sldId="260"/>
        </pc:sldMkLst>
      </pc:sldChg>
      <pc:sldChg chg="del">
        <pc:chgData name="ARRIEUSSECQ Frederic" userId="db24b981-b708-4418-b613-8fbc0fb3844b" providerId="ADAL" clId="{E4A2C599-B255-4F63-935C-B0B277D19323}" dt="2025-04-14T11:49:06.396" v="3" actId="47"/>
        <pc:sldMkLst>
          <pc:docMk/>
          <pc:sldMk cId="1910289620" sldId="261"/>
        </pc:sldMkLst>
      </pc:sldChg>
      <pc:sldChg chg="addSp delSp modSp add mod">
        <pc:chgData name="ARRIEUSSECQ Frederic" userId="db24b981-b708-4418-b613-8fbc0fb3844b" providerId="ADAL" clId="{E4A2C599-B255-4F63-935C-B0B277D19323}" dt="2025-04-14T11:58:20.175" v="225" actId="1076"/>
        <pc:sldMkLst>
          <pc:docMk/>
          <pc:sldMk cId="2155159851" sldId="261"/>
        </pc:sldMkLst>
        <pc:spChg chg="mod">
          <ac:chgData name="ARRIEUSSECQ Frederic" userId="db24b981-b708-4418-b613-8fbc0fb3844b" providerId="ADAL" clId="{E4A2C599-B255-4F63-935C-B0B277D19323}" dt="2025-04-14T11:57:38.774" v="220" actId="20577"/>
          <ac:spMkLst>
            <pc:docMk/>
            <pc:sldMk cId="2155159851" sldId="261"/>
            <ac:spMk id="5124" creationId="{CA384570-2B54-1614-7960-28462A30251C}"/>
          </ac:spMkLst>
        </pc:spChg>
        <pc:picChg chg="add mod">
          <ac:chgData name="ARRIEUSSECQ Frederic" userId="db24b981-b708-4418-b613-8fbc0fb3844b" providerId="ADAL" clId="{E4A2C599-B255-4F63-935C-B0B277D19323}" dt="2025-04-14T11:58:20.175" v="225" actId="1076"/>
          <ac:picMkLst>
            <pc:docMk/>
            <pc:sldMk cId="2155159851" sldId="261"/>
            <ac:picMk id="3" creationId="{FC34DB8C-F5AE-CB9C-4353-5EE31ACEF0AF}"/>
          </ac:picMkLst>
        </pc:picChg>
        <pc:picChg chg="del">
          <ac:chgData name="ARRIEUSSECQ Frederic" userId="db24b981-b708-4418-b613-8fbc0fb3844b" providerId="ADAL" clId="{E4A2C599-B255-4F63-935C-B0B277D19323}" dt="2025-04-14T11:57:29.517" v="206" actId="478"/>
          <ac:picMkLst>
            <pc:docMk/>
            <pc:sldMk cId="2155159851" sldId="261"/>
            <ac:picMk id="4" creationId="{0C487CE5-AA03-4DE2-E455-96C28ADAEA40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569" v="4" actId="47"/>
        <pc:sldMkLst>
          <pc:docMk/>
          <pc:sldMk cId="1106141570" sldId="262"/>
        </pc:sldMkLst>
      </pc:sldChg>
      <pc:sldChg chg="addSp delSp modSp add mod">
        <pc:chgData name="ARRIEUSSECQ Frederic" userId="db24b981-b708-4418-b613-8fbc0fb3844b" providerId="ADAL" clId="{E4A2C599-B255-4F63-935C-B0B277D19323}" dt="2025-04-14T12:04:06.295" v="266" actId="1076"/>
        <pc:sldMkLst>
          <pc:docMk/>
          <pc:sldMk cId="2035462626" sldId="262"/>
        </pc:sldMkLst>
        <pc:spChg chg="mod">
          <ac:chgData name="ARRIEUSSECQ Frederic" userId="db24b981-b708-4418-b613-8fbc0fb3844b" providerId="ADAL" clId="{E4A2C599-B255-4F63-935C-B0B277D19323}" dt="2025-04-14T11:59:37.989" v="263" actId="20577"/>
          <ac:spMkLst>
            <pc:docMk/>
            <pc:sldMk cId="2035462626" sldId="262"/>
            <ac:spMk id="5124" creationId="{2082F476-155A-639C-B513-AD31DE1CB6B3}"/>
          </ac:spMkLst>
        </pc:spChg>
        <pc:picChg chg="del">
          <ac:chgData name="ARRIEUSSECQ Frederic" userId="db24b981-b708-4418-b613-8fbc0fb3844b" providerId="ADAL" clId="{E4A2C599-B255-4F63-935C-B0B277D19323}" dt="2025-04-14T11:59:14.978" v="227" actId="478"/>
          <ac:picMkLst>
            <pc:docMk/>
            <pc:sldMk cId="2035462626" sldId="262"/>
            <ac:picMk id="3" creationId="{FB94B7DA-A5A1-DF68-2C87-47F07ED4981C}"/>
          </ac:picMkLst>
        </pc:picChg>
        <pc:picChg chg="add mod">
          <ac:chgData name="ARRIEUSSECQ Frederic" userId="db24b981-b708-4418-b613-8fbc0fb3844b" providerId="ADAL" clId="{E4A2C599-B255-4F63-935C-B0B277D19323}" dt="2025-04-14T12:04:06.295" v="266" actId="1076"/>
          <ac:picMkLst>
            <pc:docMk/>
            <pc:sldMk cId="2035462626" sldId="262"/>
            <ac:picMk id="4" creationId="{4D33F21D-D242-86C7-DBB1-B964B0C8CCE2}"/>
          </ac:picMkLst>
        </pc:picChg>
      </pc:sldChg>
      <pc:sldChg chg="addSp delSp modSp add mod">
        <pc:chgData name="ARRIEUSSECQ Frederic" userId="db24b981-b708-4418-b613-8fbc0fb3844b" providerId="ADAL" clId="{E4A2C599-B255-4F63-935C-B0B277D19323}" dt="2025-04-14T12:07:05.373" v="298" actId="1076"/>
        <pc:sldMkLst>
          <pc:docMk/>
          <pc:sldMk cId="325583561" sldId="263"/>
        </pc:sldMkLst>
        <pc:spChg chg="mod">
          <ac:chgData name="ARRIEUSSECQ Frederic" userId="db24b981-b708-4418-b613-8fbc0fb3844b" providerId="ADAL" clId="{E4A2C599-B255-4F63-935C-B0B277D19323}" dt="2025-04-14T12:06:17.842" v="295" actId="20577"/>
          <ac:spMkLst>
            <pc:docMk/>
            <pc:sldMk cId="325583561" sldId="263"/>
            <ac:spMk id="5124" creationId="{C161EFCA-EC9C-5BB9-C431-52565E5F2067}"/>
          </ac:spMkLst>
        </pc:spChg>
        <pc:picChg chg="add mod">
          <ac:chgData name="ARRIEUSSECQ Frederic" userId="db24b981-b708-4418-b613-8fbc0fb3844b" providerId="ADAL" clId="{E4A2C599-B255-4F63-935C-B0B277D19323}" dt="2025-04-14T12:07:05.373" v="298" actId="1076"/>
          <ac:picMkLst>
            <pc:docMk/>
            <pc:sldMk cId="325583561" sldId="263"/>
            <ac:picMk id="3" creationId="{B390A1F4-9239-AE8D-9DD7-BDEB5A64370F}"/>
          </ac:picMkLst>
        </pc:picChg>
        <pc:picChg chg="del">
          <ac:chgData name="ARRIEUSSECQ Frederic" userId="db24b981-b708-4418-b613-8fbc0fb3844b" providerId="ADAL" clId="{E4A2C599-B255-4F63-935C-B0B277D19323}" dt="2025-04-14T12:06:00.019" v="268" actId="478"/>
          <ac:picMkLst>
            <pc:docMk/>
            <pc:sldMk cId="325583561" sldId="263"/>
            <ac:picMk id="4" creationId="{66316FB4-3FC5-A5A8-FCF1-BD06D9C8F28D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743" v="5" actId="47"/>
        <pc:sldMkLst>
          <pc:docMk/>
          <pc:sldMk cId="3998607414" sldId="263"/>
        </pc:sldMkLst>
      </pc:sldChg>
    </pc:docChg>
  </pc:docChgLst>
  <pc:docChgLst>
    <pc:chgData name="ARRIEUSSECQ Frederic" userId="db24b981-b708-4418-b613-8fbc0fb3844b" providerId="ADAL" clId="{FBAB25D7-1FA2-4266-8C17-B7EF476A2E63}"/>
    <pc:docChg chg="custSel addSld delSld modSld addSection modSection">
      <pc:chgData name="ARRIEUSSECQ Frederic" userId="db24b981-b708-4418-b613-8fbc0fb3844b" providerId="ADAL" clId="{FBAB25D7-1FA2-4266-8C17-B7EF476A2E63}" dt="2025-04-14T11:00:21.016" v="393"/>
      <pc:docMkLst>
        <pc:docMk/>
      </pc:docMkLst>
      <pc:sldChg chg="addSp delSp modSp mod">
        <pc:chgData name="ARRIEUSSECQ Frederic" userId="db24b981-b708-4418-b613-8fbc0fb3844b" providerId="ADAL" clId="{FBAB25D7-1FA2-4266-8C17-B7EF476A2E63}" dt="2025-04-14T10:46:00.803" v="117" actId="1076"/>
        <pc:sldMkLst>
          <pc:docMk/>
          <pc:sldMk cId="0" sldId="257"/>
        </pc:sldMkLst>
        <pc:spChg chg="mod">
          <ac:chgData name="ARRIEUSSECQ Frederic" userId="db24b981-b708-4418-b613-8fbc0fb3844b" providerId="ADAL" clId="{FBAB25D7-1FA2-4266-8C17-B7EF476A2E63}" dt="2025-04-14T10:44:15.921" v="74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FBAB25D7-1FA2-4266-8C17-B7EF476A2E63}" dt="2025-04-14T10:45:00.266" v="112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FBAB25D7-1FA2-4266-8C17-B7EF476A2E63}" dt="2025-04-14T10:46:00.803" v="117" actId="1076"/>
          <ac:picMkLst>
            <pc:docMk/>
            <pc:sldMk cId="0" sldId="257"/>
            <ac:picMk id="3" creationId="{2AE330BA-C22E-C661-848F-C76052DDB982}"/>
          </ac:picMkLst>
        </pc:picChg>
        <pc:picChg chg="del">
          <ac:chgData name="ARRIEUSSECQ Frederic" userId="db24b981-b708-4418-b613-8fbc0fb3844b" providerId="ADAL" clId="{FBAB25D7-1FA2-4266-8C17-B7EF476A2E63}" dt="2025-04-14T10:44:19.653" v="75" actId="478"/>
          <ac:picMkLst>
            <pc:docMk/>
            <pc:sldMk cId="0" sldId="257"/>
            <ac:picMk id="4" creationId="{C7065047-2911-A1CE-3AB8-E41051B0A629}"/>
          </ac:picMkLst>
        </pc:picChg>
      </pc:sldChg>
      <pc:sldChg chg="addSp delSp modSp add mod">
        <pc:chgData name="ARRIEUSSECQ Frederic" userId="db24b981-b708-4418-b613-8fbc0fb3844b" providerId="ADAL" clId="{FBAB25D7-1FA2-4266-8C17-B7EF476A2E63}" dt="2025-04-14T10:47:14.179" v="145" actId="1076"/>
        <pc:sldMkLst>
          <pc:docMk/>
          <pc:sldMk cId="1701656745" sldId="258"/>
        </pc:sldMkLst>
        <pc:spChg chg="mod">
          <ac:chgData name="ARRIEUSSECQ Frederic" userId="db24b981-b708-4418-b613-8fbc0fb3844b" providerId="ADAL" clId="{FBAB25D7-1FA2-4266-8C17-B7EF476A2E63}" dt="2025-04-14T10:46:27.221" v="140" actId="6549"/>
          <ac:spMkLst>
            <pc:docMk/>
            <pc:sldMk cId="1701656745" sldId="258"/>
            <ac:spMk id="5124" creationId="{2CFCE985-F20B-4516-B168-05BDA199725E}"/>
          </ac:spMkLst>
        </pc:spChg>
        <pc:picChg chg="del">
          <ac:chgData name="ARRIEUSSECQ Frederic" userId="db24b981-b708-4418-b613-8fbc0fb3844b" providerId="ADAL" clId="{FBAB25D7-1FA2-4266-8C17-B7EF476A2E63}" dt="2025-04-14T10:46:12.742" v="119" actId="478"/>
          <ac:picMkLst>
            <pc:docMk/>
            <pc:sldMk cId="1701656745" sldId="258"/>
            <ac:picMk id="3" creationId="{62F0E5EE-E28B-8DB8-9C80-3175D472DDF6}"/>
          </ac:picMkLst>
        </pc:picChg>
        <pc:picChg chg="add mod">
          <ac:chgData name="ARRIEUSSECQ Frederic" userId="db24b981-b708-4418-b613-8fbc0fb3844b" providerId="ADAL" clId="{FBAB25D7-1FA2-4266-8C17-B7EF476A2E63}" dt="2025-04-14T10:47:14.179" v="145" actId="1076"/>
          <ac:picMkLst>
            <pc:docMk/>
            <pc:sldMk cId="1701656745" sldId="258"/>
            <ac:picMk id="4" creationId="{773EBF3E-7935-827F-E0AE-33478006DDC3}"/>
          </ac:picMkLst>
        </pc:picChg>
      </pc:sldChg>
      <pc:sldChg chg="del">
        <pc:chgData name="ARRIEUSSECQ Frederic" userId="db24b981-b708-4418-b613-8fbc0fb3844b" providerId="ADAL" clId="{FBAB25D7-1FA2-4266-8C17-B7EF476A2E63}" dt="2025-04-14T10:43:47.672" v="2" actId="2696"/>
        <pc:sldMkLst>
          <pc:docMk/>
          <pc:sldMk cId="2140581600" sldId="258"/>
        </pc:sldMkLst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085723456" sldId="259"/>
        </pc:sldMkLst>
      </pc:sldChg>
      <pc:sldChg chg="addSp delSp modSp add mod">
        <pc:chgData name="ARRIEUSSECQ Frederic" userId="db24b981-b708-4418-b613-8fbc0fb3844b" providerId="ADAL" clId="{FBAB25D7-1FA2-4266-8C17-B7EF476A2E63}" dt="2025-04-14T10:49:40.169" v="190" actId="1076"/>
        <pc:sldMkLst>
          <pc:docMk/>
          <pc:sldMk cId="3280202112" sldId="259"/>
        </pc:sldMkLst>
        <pc:spChg chg="mod">
          <ac:chgData name="ARRIEUSSECQ Frederic" userId="db24b981-b708-4418-b613-8fbc0fb3844b" providerId="ADAL" clId="{FBAB25D7-1FA2-4266-8C17-B7EF476A2E63}" dt="2025-04-14T10:48:04.944" v="185" actId="20577"/>
          <ac:spMkLst>
            <pc:docMk/>
            <pc:sldMk cId="3280202112" sldId="259"/>
            <ac:spMk id="5124" creationId="{524FEEC6-EE77-5C0A-E15D-C8E1E3D7A7D9}"/>
          </ac:spMkLst>
        </pc:spChg>
        <pc:picChg chg="add mod">
          <ac:chgData name="ARRIEUSSECQ Frederic" userId="db24b981-b708-4418-b613-8fbc0fb3844b" providerId="ADAL" clId="{FBAB25D7-1FA2-4266-8C17-B7EF476A2E63}" dt="2025-04-14T10:49:40.169" v="190" actId="1076"/>
          <ac:picMkLst>
            <pc:docMk/>
            <pc:sldMk cId="3280202112" sldId="259"/>
            <ac:picMk id="3" creationId="{61BB8222-3FAC-62BC-E1FD-64E301A3238D}"/>
          </ac:picMkLst>
        </pc:picChg>
        <pc:picChg chg="del">
          <ac:chgData name="ARRIEUSSECQ Frederic" userId="db24b981-b708-4418-b613-8fbc0fb3844b" providerId="ADAL" clId="{FBAB25D7-1FA2-4266-8C17-B7EF476A2E63}" dt="2025-04-14T10:47:35.986" v="147" actId="478"/>
          <ac:picMkLst>
            <pc:docMk/>
            <pc:sldMk cId="3280202112" sldId="259"/>
            <ac:picMk id="4" creationId="{A5ED2525-58B6-8EE7-5937-13FB8BA751B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758365165" sldId="260"/>
        </pc:sldMkLst>
      </pc:sldChg>
      <pc:sldChg chg="addSp delSp modSp add mod">
        <pc:chgData name="ARRIEUSSECQ Frederic" userId="db24b981-b708-4418-b613-8fbc0fb3844b" providerId="ADAL" clId="{FBAB25D7-1FA2-4266-8C17-B7EF476A2E63}" dt="2025-04-14T10:51:39.185" v="226" actId="1076"/>
        <pc:sldMkLst>
          <pc:docMk/>
          <pc:sldMk cId="2467743836" sldId="260"/>
        </pc:sldMkLst>
        <pc:spChg chg="mod">
          <ac:chgData name="ARRIEUSSECQ Frederic" userId="db24b981-b708-4418-b613-8fbc0fb3844b" providerId="ADAL" clId="{FBAB25D7-1FA2-4266-8C17-B7EF476A2E63}" dt="2025-04-14T10:50:07.973" v="222" actId="20577"/>
          <ac:spMkLst>
            <pc:docMk/>
            <pc:sldMk cId="2467743836" sldId="260"/>
            <ac:spMk id="5124" creationId="{2F48E8AB-3E85-8A0C-626E-6AFAEE1676CF}"/>
          </ac:spMkLst>
        </pc:spChg>
        <pc:picChg chg="del">
          <ac:chgData name="ARRIEUSSECQ Frederic" userId="db24b981-b708-4418-b613-8fbc0fb3844b" providerId="ADAL" clId="{FBAB25D7-1FA2-4266-8C17-B7EF476A2E63}" dt="2025-04-14T10:49:49.965" v="192" actId="478"/>
          <ac:picMkLst>
            <pc:docMk/>
            <pc:sldMk cId="2467743836" sldId="260"/>
            <ac:picMk id="3" creationId="{8610FBDF-CFB2-EA86-C9B0-F2A0B6B84B4A}"/>
          </ac:picMkLst>
        </pc:picChg>
        <pc:picChg chg="add mod">
          <ac:chgData name="ARRIEUSSECQ Frederic" userId="db24b981-b708-4418-b613-8fbc0fb3844b" providerId="ADAL" clId="{FBAB25D7-1FA2-4266-8C17-B7EF476A2E63}" dt="2025-04-14T10:51:39.185" v="226" actId="1076"/>
          <ac:picMkLst>
            <pc:docMk/>
            <pc:sldMk cId="2467743836" sldId="260"/>
            <ac:picMk id="4" creationId="{7C43E393-2B94-E260-33CC-F3589AAA152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816234734" sldId="261"/>
        </pc:sldMkLst>
      </pc:sldChg>
      <pc:sldChg chg="addSp delSp modSp add mod">
        <pc:chgData name="ARRIEUSSECQ Frederic" userId="db24b981-b708-4418-b613-8fbc0fb3844b" providerId="ADAL" clId="{FBAB25D7-1FA2-4266-8C17-B7EF476A2E63}" dt="2025-04-14T10:55:26.280" v="283" actId="1076"/>
        <pc:sldMkLst>
          <pc:docMk/>
          <pc:sldMk cId="3761889399" sldId="261"/>
        </pc:sldMkLst>
        <pc:spChg chg="mod">
          <ac:chgData name="ARRIEUSSECQ Frederic" userId="db24b981-b708-4418-b613-8fbc0fb3844b" providerId="ADAL" clId="{FBAB25D7-1FA2-4266-8C17-B7EF476A2E63}" dt="2025-04-14T10:53:46.482" v="274" actId="1076"/>
          <ac:spMkLst>
            <pc:docMk/>
            <pc:sldMk cId="3761889399" sldId="261"/>
            <ac:spMk id="5124" creationId="{896D1C8E-1810-4F38-D834-695160AB83D5}"/>
          </ac:spMkLst>
        </pc:spChg>
        <pc:picChg chg="add mod modCrop">
          <ac:chgData name="ARRIEUSSECQ Frederic" userId="db24b981-b708-4418-b613-8fbc0fb3844b" providerId="ADAL" clId="{FBAB25D7-1FA2-4266-8C17-B7EF476A2E63}" dt="2025-04-14T10:55:24.076" v="282" actId="1076"/>
          <ac:picMkLst>
            <pc:docMk/>
            <pc:sldMk cId="3761889399" sldId="261"/>
            <ac:picMk id="3" creationId="{0CEF8FED-E1C4-53BE-9B49-45BDAAC2FB66}"/>
          </ac:picMkLst>
        </pc:picChg>
        <pc:picChg chg="del">
          <ac:chgData name="ARRIEUSSECQ Frederic" userId="db24b981-b708-4418-b613-8fbc0fb3844b" providerId="ADAL" clId="{FBAB25D7-1FA2-4266-8C17-B7EF476A2E63}" dt="2025-04-14T10:52:11.420" v="228" actId="478"/>
          <ac:picMkLst>
            <pc:docMk/>
            <pc:sldMk cId="3761889399" sldId="261"/>
            <ac:picMk id="4" creationId="{03656C7B-A57C-E75B-3E6D-16231D0165BB}"/>
          </ac:picMkLst>
        </pc:picChg>
        <pc:picChg chg="add mod modCrop">
          <ac:chgData name="ARRIEUSSECQ Frederic" userId="db24b981-b708-4418-b613-8fbc0fb3844b" providerId="ADAL" clId="{FBAB25D7-1FA2-4266-8C17-B7EF476A2E63}" dt="2025-04-14T10:55:26.280" v="283" actId="1076"/>
          <ac:picMkLst>
            <pc:docMk/>
            <pc:sldMk cId="3761889399" sldId="261"/>
            <ac:picMk id="6" creationId="{0B8DE013-A73C-DDDE-0BB0-D4A76B9C5B65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701804444" sldId="262"/>
        </pc:sldMkLst>
      </pc:sldChg>
      <pc:sldChg chg="addSp delSp modSp add mod">
        <pc:chgData name="ARRIEUSSECQ Frederic" userId="db24b981-b708-4418-b613-8fbc0fb3844b" providerId="ADAL" clId="{FBAB25D7-1FA2-4266-8C17-B7EF476A2E63}" dt="2025-04-14T10:58:57.086" v="334" actId="1076"/>
        <pc:sldMkLst>
          <pc:docMk/>
          <pc:sldMk cId="1331849503" sldId="262"/>
        </pc:sldMkLst>
        <pc:spChg chg="mod">
          <ac:chgData name="ARRIEUSSECQ Frederic" userId="db24b981-b708-4418-b613-8fbc0fb3844b" providerId="ADAL" clId="{FBAB25D7-1FA2-4266-8C17-B7EF476A2E63}" dt="2025-04-14T10:57:34.418" v="331" actId="20577"/>
          <ac:spMkLst>
            <pc:docMk/>
            <pc:sldMk cId="1331849503" sldId="262"/>
            <ac:spMk id="5124" creationId="{03C86166-BBD1-5C88-5F32-67C37367334D}"/>
          </ac:spMkLst>
        </pc:spChg>
        <pc:picChg chg="del">
          <ac:chgData name="ARRIEUSSECQ Frederic" userId="db24b981-b708-4418-b613-8fbc0fb3844b" providerId="ADAL" clId="{FBAB25D7-1FA2-4266-8C17-B7EF476A2E63}" dt="2025-04-14T10:56:55.743" v="285" actId="478"/>
          <ac:picMkLst>
            <pc:docMk/>
            <pc:sldMk cId="1331849503" sldId="262"/>
            <ac:picMk id="3" creationId="{CAEFC95C-9C42-9DBC-BE51-441C1A331BFD}"/>
          </ac:picMkLst>
        </pc:picChg>
        <pc:picChg chg="add mod">
          <ac:chgData name="ARRIEUSSECQ Frederic" userId="db24b981-b708-4418-b613-8fbc0fb3844b" providerId="ADAL" clId="{FBAB25D7-1FA2-4266-8C17-B7EF476A2E63}" dt="2025-04-14T10:58:57.086" v="334" actId="1076"/>
          <ac:picMkLst>
            <pc:docMk/>
            <pc:sldMk cId="1331849503" sldId="262"/>
            <ac:picMk id="4" creationId="{143B4E23-A5E1-0BC0-26F2-3EE765B4EB9C}"/>
          </ac:picMkLst>
        </pc:picChg>
        <pc:picChg chg="del">
          <ac:chgData name="ARRIEUSSECQ Frederic" userId="db24b981-b708-4418-b613-8fbc0fb3844b" providerId="ADAL" clId="{FBAB25D7-1FA2-4266-8C17-B7EF476A2E63}" dt="2025-04-14T10:56:56.278" v="286" actId="478"/>
          <ac:picMkLst>
            <pc:docMk/>
            <pc:sldMk cId="1331849503" sldId="262"/>
            <ac:picMk id="6" creationId="{1536B0E8-8C50-6C6B-E99D-A6438F243E9F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14962501" sldId="263"/>
        </pc:sldMkLst>
      </pc:sldChg>
      <pc:sldChg chg="addSp delSp modSp add mod">
        <pc:chgData name="ARRIEUSSECQ Frederic" userId="db24b981-b708-4418-b613-8fbc0fb3844b" providerId="ADAL" clId="{FBAB25D7-1FA2-4266-8C17-B7EF476A2E63}" dt="2025-04-14T11:00:21.016" v="393"/>
        <pc:sldMkLst>
          <pc:docMk/>
          <pc:sldMk cId="272118472" sldId="263"/>
        </pc:sldMkLst>
        <pc:spChg chg="mod">
          <ac:chgData name="ARRIEUSSECQ Frederic" userId="db24b981-b708-4418-b613-8fbc0fb3844b" providerId="ADAL" clId="{FBAB25D7-1FA2-4266-8C17-B7EF476A2E63}" dt="2025-04-14T10:59:41.027" v="392" actId="20577"/>
          <ac:spMkLst>
            <pc:docMk/>
            <pc:sldMk cId="272118472" sldId="263"/>
            <ac:spMk id="5124" creationId="{63CBCC6A-EDF7-0031-2E09-D88C26DB444E}"/>
          </ac:spMkLst>
        </pc:spChg>
        <pc:picChg chg="add">
          <ac:chgData name="ARRIEUSSECQ Frederic" userId="db24b981-b708-4418-b613-8fbc0fb3844b" providerId="ADAL" clId="{FBAB25D7-1FA2-4266-8C17-B7EF476A2E63}" dt="2025-04-14T11:00:21.016" v="393"/>
          <ac:picMkLst>
            <pc:docMk/>
            <pc:sldMk cId="272118472" sldId="263"/>
            <ac:picMk id="2" creationId="{395E3761-9C6B-333A-886E-2D60FD75BAC7}"/>
          </ac:picMkLst>
        </pc:picChg>
        <pc:picChg chg="del">
          <ac:chgData name="ARRIEUSSECQ Frederic" userId="db24b981-b708-4418-b613-8fbc0fb3844b" providerId="ADAL" clId="{FBAB25D7-1FA2-4266-8C17-B7EF476A2E63}" dt="2025-04-14T10:59:14.384" v="336" actId="478"/>
          <ac:picMkLst>
            <pc:docMk/>
            <pc:sldMk cId="272118472" sldId="263"/>
            <ac:picMk id="4" creationId="{9768B9B7-CBAE-3D9A-DC63-0D54434D064F}"/>
          </ac:picMkLst>
        </pc:picChg>
      </pc:sldChg>
    </pc:docChg>
  </pc:docChgLst>
  <pc:docChgLst>
    <pc:chgData name="ARRIEUSSECQ Frederic" userId="db24b981-b708-4418-b613-8fbc0fb3844b" providerId="ADAL" clId="{5E4ED0E7-2D76-4F25-84A7-4C99EFF32364}"/>
    <pc:docChg chg="custSel addSld delSld modSld">
      <pc:chgData name="ARRIEUSSECQ Frederic" userId="db24b981-b708-4418-b613-8fbc0fb3844b" providerId="ADAL" clId="{5E4ED0E7-2D76-4F25-84A7-4C99EFF32364}" dt="2025-04-14T10:41:53.245" v="286" actId="1076"/>
      <pc:docMkLst>
        <pc:docMk/>
      </pc:docMkLst>
      <pc:sldChg chg="addSp delSp modSp mod">
        <pc:chgData name="ARRIEUSSECQ Frederic" userId="db24b981-b708-4418-b613-8fbc0fb3844b" providerId="ADAL" clId="{5E4ED0E7-2D76-4F25-84A7-4C99EFF32364}" dt="2025-04-14T10:27:50.760" v="53" actId="20577"/>
        <pc:sldMkLst>
          <pc:docMk/>
          <pc:sldMk cId="0" sldId="257"/>
        </pc:sldMkLst>
        <pc:spChg chg="mod">
          <ac:chgData name="ARRIEUSSECQ Frederic" userId="db24b981-b708-4418-b613-8fbc0fb3844b" providerId="ADAL" clId="{5E4ED0E7-2D76-4F25-84A7-4C99EFF32364}" dt="2025-04-14T10:11:58.439" v="2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5E4ED0E7-2D76-4F25-84A7-4C99EFF32364}" dt="2025-04-14T10:27:50.760" v="53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5E4ED0E7-2D76-4F25-84A7-4C99EFF32364}" dt="2025-04-14T10:27:12.310" v="24" actId="478"/>
          <ac:picMkLst>
            <pc:docMk/>
            <pc:sldMk cId="0" sldId="257"/>
            <ac:picMk id="3" creationId="{68490C85-107D-8FA6-236E-EDDC069C00FA}"/>
          </ac:picMkLst>
        </pc:picChg>
        <pc:picChg chg="add mod">
          <ac:chgData name="ARRIEUSSECQ Frederic" userId="db24b981-b708-4418-b613-8fbc0fb3844b" providerId="ADAL" clId="{5E4ED0E7-2D76-4F25-84A7-4C99EFF32364}" dt="2025-04-14T10:27:26.219" v="29" actId="1076"/>
          <ac:picMkLst>
            <pc:docMk/>
            <pc:sldMk cId="0" sldId="257"/>
            <ac:picMk id="4" creationId="{C7065047-2911-A1CE-3AB8-E41051B0A629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39.947" v="58" actId="47"/>
        <pc:sldMkLst>
          <pc:docMk/>
          <pc:sldMk cId="1705076129" sldId="258"/>
        </pc:sldMkLst>
        <pc:picChg chg="del">
          <ac:chgData name="ARRIEUSSECQ Frederic" userId="db24b981-b708-4418-b613-8fbc0fb3844b" providerId="ADAL" clId="{5E4ED0E7-2D76-4F25-84A7-4C99EFF32364}" dt="2025-04-14T10:28:29.601" v="54" actId="478"/>
          <ac:picMkLst>
            <pc:docMk/>
            <pc:sldMk cId="1705076129" sldId="258"/>
            <ac:picMk id="10" creationId="{B2A25737-217B-1876-BF86-B53D7C75E938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1:42.534" v="85" actId="1076"/>
        <pc:sldMkLst>
          <pc:docMk/>
          <pc:sldMk cId="2140581600" sldId="258"/>
        </pc:sldMkLst>
        <pc:spChg chg="mod">
          <ac:chgData name="ARRIEUSSECQ Frederic" userId="db24b981-b708-4418-b613-8fbc0fb3844b" providerId="ADAL" clId="{5E4ED0E7-2D76-4F25-84A7-4C99EFF32364}" dt="2025-04-14T10:29:12.331" v="80" actId="20577"/>
          <ac:spMkLst>
            <pc:docMk/>
            <pc:sldMk cId="2140581600" sldId="258"/>
            <ac:spMk id="5124" creationId="{1290F4DF-59D6-4B42-DFF6-76B44727AABD}"/>
          </ac:spMkLst>
        </pc:spChg>
        <pc:picChg chg="add mod">
          <ac:chgData name="ARRIEUSSECQ Frederic" userId="db24b981-b708-4418-b613-8fbc0fb3844b" providerId="ADAL" clId="{5E4ED0E7-2D76-4F25-84A7-4C99EFF32364}" dt="2025-04-14T10:31:42.534" v="85" actId="1076"/>
          <ac:picMkLst>
            <pc:docMk/>
            <pc:sldMk cId="2140581600" sldId="258"/>
            <ac:picMk id="3" creationId="{807F720D-B61D-6035-C448-01348385266E}"/>
          </ac:picMkLst>
        </pc:picChg>
        <pc:picChg chg="del">
          <ac:chgData name="ARRIEUSSECQ Frederic" userId="db24b981-b708-4418-b613-8fbc0fb3844b" providerId="ADAL" clId="{5E4ED0E7-2D76-4F25-84A7-4C99EFF32364}" dt="2025-04-14T10:28:49.159" v="63" actId="478"/>
          <ac:picMkLst>
            <pc:docMk/>
            <pc:sldMk cId="2140581600" sldId="258"/>
            <ac:picMk id="4" creationId="{12CA3022-ACC3-FE44-C2E9-4CACA4A6D055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0.943" v="59" actId="47"/>
        <pc:sldMkLst>
          <pc:docMk/>
          <pc:sldMk cId="293473029" sldId="259"/>
        </pc:sldMkLst>
        <pc:picChg chg="del">
          <ac:chgData name="ARRIEUSSECQ Frederic" userId="db24b981-b708-4418-b613-8fbc0fb3844b" providerId="ADAL" clId="{5E4ED0E7-2D76-4F25-84A7-4C99EFF32364}" dt="2025-04-14T10:28:31.158" v="55" actId="478"/>
          <ac:picMkLst>
            <pc:docMk/>
            <pc:sldMk cId="293473029" sldId="259"/>
            <ac:picMk id="3" creationId="{E17F9174-967B-075A-7E01-58BCF49D5412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3:57.789" v="110" actId="1076"/>
        <pc:sldMkLst>
          <pc:docMk/>
          <pc:sldMk cId="2085723456" sldId="259"/>
        </pc:sldMkLst>
        <pc:spChg chg="mod">
          <ac:chgData name="ARRIEUSSECQ Frederic" userId="db24b981-b708-4418-b613-8fbc0fb3844b" providerId="ADAL" clId="{5E4ED0E7-2D76-4F25-84A7-4C99EFF32364}" dt="2025-04-14T10:32:15.178" v="107" actId="20577"/>
          <ac:spMkLst>
            <pc:docMk/>
            <pc:sldMk cId="2085723456" sldId="259"/>
            <ac:spMk id="5124" creationId="{98BB9FD4-F194-EBF6-7728-8EF54BDA5EE1}"/>
          </ac:spMkLst>
        </pc:spChg>
        <pc:picChg chg="del">
          <ac:chgData name="ARRIEUSSECQ Frederic" userId="db24b981-b708-4418-b613-8fbc0fb3844b" providerId="ADAL" clId="{5E4ED0E7-2D76-4F25-84A7-4C99EFF32364}" dt="2025-04-14T10:32:00.654" v="87" actId="478"/>
          <ac:picMkLst>
            <pc:docMk/>
            <pc:sldMk cId="2085723456" sldId="259"/>
            <ac:picMk id="3" creationId="{EF505A4B-E70C-033B-835C-A7BD91EBA0E1}"/>
          </ac:picMkLst>
        </pc:picChg>
        <pc:picChg chg="add mod">
          <ac:chgData name="ARRIEUSSECQ Frederic" userId="db24b981-b708-4418-b613-8fbc0fb3844b" providerId="ADAL" clId="{5E4ED0E7-2D76-4F25-84A7-4C99EFF32364}" dt="2025-04-14T10:33:57.789" v="110" actId="1076"/>
          <ac:picMkLst>
            <pc:docMk/>
            <pc:sldMk cId="2085723456" sldId="259"/>
            <ac:picMk id="4" creationId="{86F7D617-071F-4AF1-E68A-0FFFFC338136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6:14.922" v="131" actId="1076"/>
        <pc:sldMkLst>
          <pc:docMk/>
          <pc:sldMk cId="1758365165" sldId="260"/>
        </pc:sldMkLst>
        <pc:spChg chg="mod">
          <ac:chgData name="ARRIEUSSECQ Frederic" userId="db24b981-b708-4418-b613-8fbc0fb3844b" providerId="ADAL" clId="{5E4ED0E7-2D76-4F25-84A7-4C99EFF32364}" dt="2025-04-14T10:34:30.504" v="126" actId="20577"/>
          <ac:spMkLst>
            <pc:docMk/>
            <pc:sldMk cId="1758365165" sldId="260"/>
            <ac:spMk id="5124" creationId="{B204863F-58F2-7CF4-01BB-4D8FF4958126}"/>
          </ac:spMkLst>
        </pc:spChg>
        <pc:picChg chg="add mod">
          <ac:chgData name="ARRIEUSSECQ Frederic" userId="db24b981-b708-4418-b613-8fbc0fb3844b" providerId="ADAL" clId="{5E4ED0E7-2D76-4F25-84A7-4C99EFF32364}" dt="2025-04-14T10:36:14.922" v="131" actId="1076"/>
          <ac:picMkLst>
            <pc:docMk/>
            <pc:sldMk cId="1758365165" sldId="260"/>
            <ac:picMk id="3" creationId="{1BEE4845-3E6C-AFC4-4EE3-1FBF3DBD1395}"/>
          </ac:picMkLst>
        </pc:picChg>
        <pc:picChg chg="del">
          <ac:chgData name="ARRIEUSSECQ Frederic" userId="db24b981-b708-4418-b613-8fbc0fb3844b" providerId="ADAL" clId="{5E4ED0E7-2D76-4F25-84A7-4C99EFF32364}" dt="2025-04-14T10:34:34.689" v="127" actId="478"/>
          <ac:picMkLst>
            <pc:docMk/>
            <pc:sldMk cId="1758365165" sldId="260"/>
            <ac:picMk id="4" creationId="{BD01FA4A-8CCF-7999-31EB-2233B58F1FCC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1.549" v="60" actId="47"/>
        <pc:sldMkLst>
          <pc:docMk/>
          <pc:sldMk cId="1814595302" sldId="260"/>
        </pc:sldMkLst>
        <pc:picChg chg="del">
          <ac:chgData name="ARRIEUSSECQ Frederic" userId="db24b981-b708-4418-b613-8fbc0fb3844b" providerId="ADAL" clId="{5E4ED0E7-2D76-4F25-84A7-4C99EFF32364}" dt="2025-04-14T10:28:32.510" v="56" actId="478"/>
          <ac:picMkLst>
            <pc:docMk/>
            <pc:sldMk cId="1814595302" sldId="260"/>
            <ac:picMk id="5" creationId="{901F055A-7441-A32E-9EBF-E28E3D2F5BD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8:44.455" v="184" actId="20577"/>
        <pc:sldMkLst>
          <pc:docMk/>
          <pc:sldMk cId="1816234734" sldId="261"/>
        </pc:sldMkLst>
        <pc:spChg chg="mod">
          <ac:chgData name="ARRIEUSSECQ Frederic" userId="db24b981-b708-4418-b613-8fbc0fb3844b" providerId="ADAL" clId="{5E4ED0E7-2D76-4F25-84A7-4C99EFF32364}" dt="2025-04-14T10:38:44.455" v="184" actId="20577"/>
          <ac:spMkLst>
            <pc:docMk/>
            <pc:sldMk cId="1816234734" sldId="261"/>
            <ac:spMk id="5124" creationId="{7DFAAF96-FF9F-0A3F-61BE-6B449EA057F8}"/>
          </ac:spMkLst>
        </pc:spChg>
        <pc:picChg chg="del">
          <ac:chgData name="ARRIEUSSECQ Frederic" userId="db24b981-b708-4418-b613-8fbc0fb3844b" providerId="ADAL" clId="{5E4ED0E7-2D76-4F25-84A7-4C99EFF32364}" dt="2025-04-14T10:36:35.387" v="133" actId="478"/>
          <ac:picMkLst>
            <pc:docMk/>
            <pc:sldMk cId="1816234734" sldId="261"/>
            <ac:picMk id="3" creationId="{B955B875-2D1A-834B-7A93-55FAB163505B}"/>
          </ac:picMkLst>
        </pc:picChg>
        <pc:picChg chg="add mod">
          <ac:chgData name="ARRIEUSSECQ Frederic" userId="db24b981-b708-4418-b613-8fbc0fb3844b" providerId="ADAL" clId="{5E4ED0E7-2D76-4F25-84A7-4C99EFF32364}" dt="2025-04-14T10:38:20.704" v="183" actId="1076"/>
          <ac:picMkLst>
            <pc:docMk/>
            <pc:sldMk cId="1816234734" sldId="261"/>
            <ac:picMk id="4" creationId="{406C2BFC-0408-E15E-D5C0-560E886A7A97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2.106" v="61" actId="47"/>
        <pc:sldMkLst>
          <pc:docMk/>
          <pc:sldMk cId="2709507534" sldId="261"/>
        </pc:sldMkLst>
        <pc:picChg chg="del">
          <ac:chgData name="ARRIEUSSECQ Frederic" userId="db24b981-b708-4418-b613-8fbc0fb3844b" providerId="ADAL" clId="{5E4ED0E7-2D76-4F25-84A7-4C99EFF32364}" dt="2025-04-14T10:28:37.845" v="57" actId="478"/>
          <ac:picMkLst>
            <pc:docMk/>
            <pc:sldMk cId="2709507534" sldId="261"/>
            <ac:picMk id="7" creationId="{00D3CAA9-DD7C-2C97-9F4A-57D9A9CF228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0:22.646" v="256" actId="1076"/>
        <pc:sldMkLst>
          <pc:docMk/>
          <pc:sldMk cId="701804444" sldId="262"/>
        </pc:sldMkLst>
        <pc:spChg chg="mod">
          <ac:chgData name="ARRIEUSSECQ Frederic" userId="db24b981-b708-4418-b613-8fbc0fb3844b" providerId="ADAL" clId="{5E4ED0E7-2D76-4F25-84A7-4C99EFF32364}" dt="2025-04-14T10:39:29.996" v="253" actId="20577"/>
          <ac:spMkLst>
            <pc:docMk/>
            <pc:sldMk cId="701804444" sldId="262"/>
            <ac:spMk id="5124" creationId="{0EF0F070-5A4F-3F50-51EB-ECC5A3A12B5B}"/>
          </ac:spMkLst>
        </pc:spChg>
        <pc:picChg chg="add mod">
          <ac:chgData name="ARRIEUSSECQ Frederic" userId="db24b981-b708-4418-b613-8fbc0fb3844b" providerId="ADAL" clId="{5E4ED0E7-2D76-4F25-84A7-4C99EFF32364}" dt="2025-04-14T10:40:22.646" v="256" actId="1076"/>
          <ac:picMkLst>
            <pc:docMk/>
            <pc:sldMk cId="701804444" sldId="262"/>
            <ac:picMk id="3" creationId="{9E96E5FE-2BD1-F5D4-1AFF-C0AE4D7C79E5}"/>
          </ac:picMkLst>
        </pc:picChg>
        <pc:picChg chg="del">
          <ac:chgData name="ARRIEUSSECQ Frederic" userId="db24b981-b708-4418-b613-8fbc0fb3844b" providerId="ADAL" clId="{5E4ED0E7-2D76-4F25-84A7-4C99EFF32364}" dt="2025-04-14T10:38:57.759" v="186" actId="478"/>
          <ac:picMkLst>
            <pc:docMk/>
            <pc:sldMk cId="701804444" sldId="262"/>
            <ac:picMk id="4" creationId="{DFDBF378-2434-1D78-2ADE-D006784419C3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1:53.245" v="286" actId="1076"/>
        <pc:sldMkLst>
          <pc:docMk/>
          <pc:sldMk cId="214962501" sldId="263"/>
        </pc:sldMkLst>
        <pc:spChg chg="mod">
          <ac:chgData name="ARRIEUSSECQ Frederic" userId="db24b981-b708-4418-b613-8fbc0fb3844b" providerId="ADAL" clId="{5E4ED0E7-2D76-4F25-84A7-4C99EFF32364}" dt="2025-04-14T10:40:52.605" v="283" actId="20577"/>
          <ac:spMkLst>
            <pc:docMk/>
            <pc:sldMk cId="214962501" sldId="263"/>
            <ac:spMk id="5124" creationId="{3310B40D-2A4E-60F8-2250-3D86113C6795}"/>
          </ac:spMkLst>
        </pc:spChg>
        <pc:picChg chg="del">
          <ac:chgData name="ARRIEUSSECQ Frederic" userId="db24b981-b708-4418-b613-8fbc0fb3844b" providerId="ADAL" clId="{5E4ED0E7-2D76-4F25-84A7-4C99EFF32364}" dt="2025-04-14T10:40:40.725" v="258" actId="478"/>
          <ac:picMkLst>
            <pc:docMk/>
            <pc:sldMk cId="214962501" sldId="263"/>
            <ac:picMk id="3" creationId="{92367DA5-CE76-6EB6-5AAA-0EE4D5BFB53A}"/>
          </ac:picMkLst>
        </pc:picChg>
        <pc:picChg chg="add mod">
          <ac:chgData name="ARRIEUSSECQ Frederic" userId="db24b981-b708-4418-b613-8fbc0fb3844b" providerId="ADAL" clId="{5E4ED0E7-2D76-4F25-84A7-4C99EFF32364}" dt="2025-04-14T10:41:53.245" v="286" actId="1076"/>
          <ac:picMkLst>
            <pc:docMk/>
            <pc:sldMk cId="214962501" sldId="263"/>
            <ac:picMk id="4" creationId="{47B5A7BA-0EC6-59B7-C1CC-78DD97140517}"/>
          </ac:picMkLst>
        </pc:picChg>
      </pc:sldChg>
    </pc:docChg>
  </pc:docChgLst>
  <pc:docChgLst>
    <pc:chgData name="ARRIEUSSECQ Frederic" userId="db24b981-b708-4418-b613-8fbc0fb3844b" providerId="ADAL" clId="{B3348961-5ED5-41D6-982A-6D6BE8FA0238}"/>
    <pc:docChg chg="custSel addSld delSld modSld modSection">
      <pc:chgData name="ARRIEUSSECQ Frederic" userId="db24b981-b708-4418-b613-8fbc0fb3844b" providerId="ADAL" clId="{B3348961-5ED5-41D6-982A-6D6BE8FA0238}" dt="2025-04-14T14:04:17.439" v="208" actId="1076"/>
      <pc:docMkLst>
        <pc:docMk/>
      </pc:docMkLst>
      <pc:sldChg chg="addSp delSp modSp mod">
        <pc:chgData name="ARRIEUSSECQ Frederic" userId="db24b981-b708-4418-b613-8fbc0fb3844b" providerId="ADAL" clId="{B3348961-5ED5-41D6-982A-6D6BE8FA0238}" dt="2025-04-14T13:57:40.830" v="85" actId="1076"/>
        <pc:sldMkLst>
          <pc:docMk/>
          <pc:sldMk cId="0" sldId="257"/>
        </pc:sldMkLst>
        <pc:spChg chg="mod">
          <ac:chgData name="ARRIEUSSECQ Frederic" userId="db24b981-b708-4418-b613-8fbc0fb3844b" providerId="ADAL" clId="{B3348961-5ED5-41D6-982A-6D6BE8FA0238}" dt="2025-04-14T13:52:37.896" v="1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B3348961-5ED5-41D6-982A-6D6BE8FA0238}" dt="2025-04-14T13:53:20.234" v="75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B3348961-5ED5-41D6-982A-6D6BE8FA0238}" dt="2025-04-14T13:52:43.060" v="5" actId="478"/>
          <ac:picMkLst>
            <pc:docMk/>
            <pc:sldMk cId="0" sldId="257"/>
            <ac:picMk id="3" creationId="{85A90AF4-0359-CCAF-3D78-760F7BF3E7C1}"/>
          </ac:picMkLst>
        </pc:picChg>
        <pc:picChg chg="add del mod">
          <ac:chgData name="ARRIEUSSECQ Frederic" userId="db24b981-b708-4418-b613-8fbc0fb3844b" providerId="ADAL" clId="{B3348961-5ED5-41D6-982A-6D6BE8FA0238}" dt="2025-04-14T13:57:29.554" v="80" actId="478"/>
          <ac:picMkLst>
            <pc:docMk/>
            <pc:sldMk cId="0" sldId="257"/>
            <ac:picMk id="4" creationId="{32B1D209-8239-6506-B418-BBE508C807BF}"/>
          </ac:picMkLst>
        </pc:picChg>
        <pc:picChg chg="add mod">
          <ac:chgData name="ARRIEUSSECQ Frederic" userId="db24b981-b708-4418-b613-8fbc0fb3844b" providerId="ADAL" clId="{B3348961-5ED5-41D6-982A-6D6BE8FA0238}" dt="2025-04-14T13:57:40.830" v="85" actId="1076"/>
          <ac:picMkLst>
            <pc:docMk/>
            <pc:sldMk cId="0" sldId="257"/>
            <ac:picMk id="6" creationId="{91F2BA79-81E6-3F4E-81B4-E6B88CB1FFD7}"/>
          </ac:picMkLst>
        </pc:picChg>
      </pc:sldChg>
      <pc:sldChg chg="del">
        <pc:chgData name="ARRIEUSSECQ Frederic" userId="db24b981-b708-4418-b613-8fbc0fb3844b" providerId="ADAL" clId="{B3348961-5ED5-41D6-982A-6D6BE8FA0238}" dt="2025-04-14T13:52:40.443" v="2" actId="47"/>
        <pc:sldMkLst>
          <pc:docMk/>
          <pc:sldMk cId="2457161594" sldId="258"/>
        </pc:sldMkLst>
      </pc:sldChg>
      <pc:sldChg chg="addSp delSp modSp add mod">
        <pc:chgData name="ARRIEUSSECQ Frederic" userId="db24b981-b708-4418-b613-8fbc0fb3844b" providerId="ADAL" clId="{B3348961-5ED5-41D6-982A-6D6BE8FA0238}" dt="2025-04-14T14:00:25.299" v="151" actId="1076"/>
        <pc:sldMkLst>
          <pc:docMk/>
          <pc:sldMk cId="3669069084" sldId="258"/>
        </pc:sldMkLst>
        <pc:spChg chg="mod">
          <ac:chgData name="ARRIEUSSECQ Frederic" userId="db24b981-b708-4418-b613-8fbc0fb3844b" providerId="ADAL" clId="{B3348961-5ED5-41D6-982A-6D6BE8FA0238}" dt="2025-04-14T13:58:27.399" v="145" actId="20577"/>
          <ac:spMkLst>
            <pc:docMk/>
            <pc:sldMk cId="3669069084" sldId="258"/>
            <ac:spMk id="5124" creationId="{2029809F-C85C-9581-09BD-1834223111B6}"/>
          </ac:spMkLst>
        </pc:spChg>
        <pc:picChg chg="add mod">
          <ac:chgData name="ARRIEUSSECQ Frederic" userId="db24b981-b708-4418-b613-8fbc0fb3844b" providerId="ADAL" clId="{B3348961-5ED5-41D6-982A-6D6BE8FA0238}" dt="2025-04-14T14:00:25.299" v="151" actId="1076"/>
          <ac:picMkLst>
            <pc:docMk/>
            <pc:sldMk cId="3669069084" sldId="258"/>
            <ac:picMk id="3" creationId="{EBF9CF94-3ED3-0FDA-A586-D9CEA8865D8F}"/>
          </ac:picMkLst>
        </pc:picChg>
        <pc:picChg chg="del">
          <ac:chgData name="ARRIEUSSECQ Frederic" userId="db24b981-b708-4418-b613-8fbc0fb3844b" providerId="ADAL" clId="{B3348961-5ED5-41D6-982A-6D6BE8FA0238}" dt="2025-04-14T13:58:00.435" v="87" actId="478"/>
          <ac:picMkLst>
            <pc:docMk/>
            <pc:sldMk cId="3669069084" sldId="258"/>
            <ac:picMk id="6" creationId="{2BD45731-EEFB-9CFE-64A8-55806E19E161}"/>
          </ac:picMkLst>
        </pc:picChg>
      </pc:sldChg>
      <pc:sldChg chg="del">
        <pc:chgData name="ARRIEUSSECQ Frederic" userId="db24b981-b708-4418-b613-8fbc0fb3844b" providerId="ADAL" clId="{B3348961-5ED5-41D6-982A-6D6BE8FA0238}" dt="2025-04-14T13:52:40.602" v="3" actId="47"/>
        <pc:sldMkLst>
          <pc:docMk/>
          <pc:sldMk cId="83055214" sldId="259"/>
        </pc:sldMkLst>
      </pc:sldChg>
      <pc:sldChg chg="addSp delSp modSp add mod">
        <pc:chgData name="ARRIEUSSECQ Frederic" userId="db24b981-b708-4418-b613-8fbc0fb3844b" providerId="ADAL" clId="{B3348961-5ED5-41D6-982A-6D6BE8FA0238}" dt="2025-04-14T14:04:17.439" v="208" actId="1076"/>
        <pc:sldMkLst>
          <pc:docMk/>
          <pc:sldMk cId="3135091878" sldId="259"/>
        </pc:sldMkLst>
        <pc:spChg chg="mod">
          <ac:chgData name="ARRIEUSSECQ Frederic" userId="db24b981-b708-4418-b613-8fbc0fb3844b" providerId="ADAL" clId="{B3348961-5ED5-41D6-982A-6D6BE8FA0238}" dt="2025-04-14T14:00:59.785" v="203" actId="20577"/>
          <ac:spMkLst>
            <pc:docMk/>
            <pc:sldMk cId="3135091878" sldId="259"/>
            <ac:spMk id="5124" creationId="{6A813E1F-FC88-C81A-E2B7-EB2B6E2B778F}"/>
          </ac:spMkLst>
        </pc:spChg>
        <pc:picChg chg="del">
          <ac:chgData name="ARRIEUSSECQ Frederic" userId="db24b981-b708-4418-b613-8fbc0fb3844b" providerId="ADAL" clId="{B3348961-5ED5-41D6-982A-6D6BE8FA0238}" dt="2025-04-14T14:00:37.861" v="153" actId="478"/>
          <ac:picMkLst>
            <pc:docMk/>
            <pc:sldMk cId="3135091878" sldId="259"/>
            <ac:picMk id="3" creationId="{75E745A2-A6F4-24AA-8FFD-62F5BB6436E6}"/>
          </ac:picMkLst>
        </pc:picChg>
        <pc:picChg chg="add mod">
          <ac:chgData name="ARRIEUSSECQ Frederic" userId="db24b981-b708-4418-b613-8fbc0fb3844b" providerId="ADAL" clId="{B3348961-5ED5-41D6-982A-6D6BE8FA0238}" dt="2025-04-14T14:04:17.439" v="208" actId="1076"/>
          <ac:picMkLst>
            <pc:docMk/>
            <pc:sldMk cId="3135091878" sldId="259"/>
            <ac:picMk id="4" creationId="{A8ECF242-8EA6-62CB-16A8-2F9A98D40560}"/>
          </ac:picMkLst>
        </pc:picChg>
      </pc:sldChg>
      <pc:sldChg chg="del">
        <pc:chgData name="ARRIEUSSECQ Frederic" userId="db24b981-b708-4418-b613-8fbc0fb3844b" providerId="ADAL" clId="{B3348961-5ED5-41D6-982A-6D6BE8FA0238}" dt="2025-04-14T13:52:40.779" v="4" actId="47"/>
        <pc:sldMkLst>
          <pc:docMk/>
          <pc:sldMk cId="2427211757" sldId="260"/>
        </pc:sldMkLst>
      </pc:sldChg>
    </pc:docChg>
  </pc:docChgLst>
  <pc:docChgLst>
    <pc:chgData name="ARRIEUSSECQ Frederic" userId="db24b981-b708-4418-b613-8fbc0fb3844b" providerId="ADAL" clId="{E0623458-3AD1-44CE-A25A-6E401ACA7B93}"/>
    <pc:docChg chg="undo custSel addSld delSld modSld modSection">
      <pc:chgData name="ARRIEUSSECQ Frederic" userId="db24b981-b708-4418-b613-8fbc0fb3844b" providerId="ADAL" clId="{E0623458-3AD1-44CE-A25A-6E401ACA7B93}" dt="2025-04-14T12:51:27.293" v="343" actId="1076"/>
      <pc:docMkLst>
        <pc:docMk/>
      </pc:docMkLst>
      <pc:sldChg chg="new del">
        <pc:chgData name="ARRIEUSSECQ Frederic" userId="db24b981-b708-4418-b613-8fbc0fb3844b" providerId="ADAL" clId="{E0623458-3AD1-44CE-A25A-6E401ACA7B93}" dt="2025-04-14T12:27:35.247" v="10" actId="680"/>
        <pc:sldMkLst>
          <pc:docMk/>
          <pc:sldMk cId="2436011726" sldId="256"/>
        </pc:sldMkLst>
      </pc:sldChg>
      <pc:sldChg chg="addSp delSp modSp add del mod">
        <pc:chgData name="ARRIEUSSECQ Frederic" userId="db24b981-b708-4418-b613-8fbc0fb3844b" providerId="ADAL" clId="{E0623458-3AD1-44CE-A25A-6E401ACA7B93}" dt="2025-04-14T12:32:54.954" v="81" actId="20577"/>
        <pc:sldMkLst>
          <pc:docMk/>
          <pc:sldMk cId="0" sldId="257"/>
        </pc:sldMkLst>
        <pc:spChg chg="mod">
          <ac:chgData name="ARRIEUSSECQ Frederic" userId="db24b981-b708-4418-b613-8fbc0fb3844b" providerId="ADAL" clId="{E0623458-3AD1-44CE-A25A-6E401ACA7B93}" dt="2025-04-14T12:27:29.482" v="1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E0623458-3AD1-44CE-A25A-6E401ACA7B93}" dt="2025-04-14T12:32:54.954" v="81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E0623458-3AD1-44CE-A25A-6E401ACA7B93}" dt="2025-04-14T12:27:38.979" v="12" actId="478"/>
          <ac:picMkLst>
            <pc:docMk/>
            <pc:sldMk cId="0" sldId="257"/>
            <ac:picMk id="3" creationId="{F1B0D6DA-270F-3469-25FD-EB281AD29F01}"/>
          </ac:picMkLst>
        </pc:picChg>
        <pc:picChg chg="add del mod">
          <ac:chgData name="ARRIEUSSECQ Frederic" userId="db24b981-b708-4418-b613-8fbc0fb3844b" providerId="ADAL" clId="{E0623458-3AD1-44CE-A25A-6E401ACA7B93}" dt="2025-04-14T12:32:37.381" v="73" actId="478"/>
          <ac:picMkLst>
            <pc:docMk/>
            <pc:sldMk cId="0" sldId="257"/>
            <ac:picMk id="4" creationId="{F1142594-9B50-CE9E-3F49-66B8EF89DEFF}"/>
          </ac:picMkLst>
        </pc:picChg>
        <pc:picChg chg="add mod">
          <ac:chgData name="ARRIEUSSECQ Frederic" userId="db24b981-b708-4418-b613-8fbc0fb3844b" providerId="ADAL" clId="{E0623458-3AD1-44CE-A25A-6E401ACA7B93}" dt="2025-04-14T12:32:43.725" v="76" actId="1076"/>
          <ac:picMkLst>
            <pc:docMk/>
            <pc:sldMk cId="0" sldId="257"/>
            <ac:picMk id="6" creationId="{9E02C38B-CF4F-CEE6-3001-8C8BFB140115}"/>
          </ac:picMkLst>
        </pc:picChg>
      </pc:sldChg>
      <pc:sldChg chg="del">
        <pc:chgData name="ARRIEUSSECQ Frederic" userId="db24b981-b708-4418-b613-8fbc0fb3844b" providerId="ADAL" clId="{E0623458-3AD1-44CE-A25A-6E401ACA7B93}" dt="2025-04-14T12:27:31.849" v="2" actId="47"/>
        <pc:sldMkLst>
          <pc:docMk/>
          <pc:sldMk cId="2092557725" sldId="258"/>
        </pc:sldMkLst>
      </pc:sldChg>
      <pc:sldChg chg="addSp delSp modSp add mod">
        <pc:chgData name="ARRIEUSSECQ Frederic" userId="db24b981-b708-4418-b613-8fbc0fb3844b" providerId="ADAL" clId="{E0623458-3AD1-44CE-A25A-6E401ACA7B93}" dt="2025-04-14T12:36:27.158" v="91" actId="1076"/>
        <pc:sldMkLst>
          <pc:docMk/>
          <pc:sldMk cId="3094279009" sldId="258"/>
        </pc:sldMkLst>
        <pc:spChg chg="mod">
          <ac:chgData name="ARRIEUSSECQ Frederic" userId="db24b981-b708-4418-b613-8fbc0fb3844b" providerId="ADAL" clId="{E0623458-3AD1-44CE-A25A-6E401ACA7B93}" dt="2025-04-14T12:33:04.274" v="87" actId="20577"/>
          <ac:spMkLst>
            <pc:docMk/>
            <pc:sldMk cId="3094279009" sldId="258"/>
            <ac:spMk id="5124" creationId="{A863D8CA-2C2E-836B-8984-BB27424E4434}"/>
          </ac:spMkLst>
        </pc:spChg>
        <pc:picChg chg="add mod">
          <ac:chgData name="ARRIEUSSECQ Frederic" userId="db24b981-b708-4418-b613-8fbc0fb3844b" providerId="ADAL" clId="{E0623458-3AD1-44CE-A25A-6E401ACA7B93}" dt="2025-04-14T12:36:27.158" v="91" actId="1076"/>
          <ac:picMkLst>
            <pc:docMk/>
            <pc:sldMk cId="3094279009" sldId="258"/>
            <ac:picMk id="3" creationId="{11B46FA8-54BD-D75B-8878-8E3A10062D0D}"/>
          </ac:picMkLst>
        </pc:picChg>
        <pc:picChg chg="del">
          <ac:chgData name="ARRIEUSSECQ Frederic" userId="db24b981-b708-4418-b613-8fbc0fb3844b" providerId="ADAL" clId="{E0623458-3AD1-44CE-A25A-6E401ACA7B93}" dt="2025-04-14T12:31:23.849" v="60" actId="478"/>
          <ac:picMkLst>
            <pc:docMk/>
            <pc:sldMk cId="3094279009" sldId="258"/>
            <ac:picMk id="4" creationId="{317988B8-0A4D-03BC-FCD7-71CB5CF299E7}"/>
          </ac:picMkLst>
        </pc:picChg>
      </pc:sldChg>
      <pc:sldChg chg="del">
        <pc:chgData name="ARRIEUSSECQ Frederic" userId="db24b981-b708-4418-b613-8fbc0fb3844b" providerId="ADAL" clId="{E0623458-3AD1-44CE-A25A-6E401ACA7B93}" dt="2025-04-14T12:27:32.024" v="3" actId="47"/>
        <pc:sldMkLst>
          <pc:docMk/>
          <pc:sldMk cId="3093345065" sldId="259"/>
        </pc:sldMkLst>
      </pc:sldChg>
      <pc:sldChg chg="addSp delSp modSp add mod">
        <pc:chgData name="ARRIEUSSECQ Frederic" userId="db24b981-b708-4418-b613-8fbc0fb3844b" providerId="ADAL" clId="{E0623458-3AD1-44CE-A25A-6E401ACA7B93}" dt="2025-04-14T12:39:28.884" v="132" actId="1035"/>
        <pc:sldMkLst>
          <pc:docMk/>
          <pc:sldMk cId="3565117294" sldId="259"/>
        </pc:sldMkLst>
        <pc:spChg chg="mod">
          <ac:chgData name="ARRIEUSSECQ Frederic" userId="db24b981-b708-4418-b613-8fbc0fb3844b" providerId="ADAL" clId="{E0623458-3AD1-44CE-A25A-6E401ACA7B93}" dt="2025-04-14T12:37:11.322" v="126" actId="20577"/>
          <ac:spMkLst>
            <pc:docMk/>
            <pc:sldMk cId="3565117294" sldId="259"/>
            <ac:spMk id="5124" creationId="{3E68EB5B-C32D-6751-89B8-42A6737E4363}"/>
          </ac:spMkLst>
        </pc:spChg>
        <pc:picChg chg="del">
          <ac:chgData name="ARRIEUSSECQ Frederic" userId="db24b981-b708-4418-b613-8fbc0fb3844b" providerId="ADAL" clId="{E0623458-3AD1-44CE-A25A-6E401ACA7B93}" dt="2025-04-14T12:36:39.874" v="93" actId="478"/>
          <ac:picMkLst>
            <pc:docMk/>
            <pc:sldMk cId="3565117294" sldId="259"/>
            <ac:picMk id="3" creationId="{0471DA18-D1C6-B9C3-F450-1D6E3A3A2BA6}"/>
          </ac:picMkLst>
        </pc:picChg>
        <pc:picChg chg="add mod">
          <ac:chgData name="ARRIEUSSECQ Frederic" userId="db24b981-b708-4418-b613-8fbc0fb3844b" providerId="ADAL" clId="{E0623458-3AD1-44CE-A25A-6E401ACA7B93}" dt="2025-04-14T12:39:28.884" v="132" actId="1035"/>
          <ac:picMkLst>
            <pc:docMk/>
            <pc:sldMk cId="3565117294" sldId="259"/>
            <ac:picMk id="4" creationId="{485BD55A-6C94-03E8-2137-098AC7F16F45}"/>
          </ac:picMkLst>
        </pc:picChg>
      </pc:sldChg>
      <pc:sldChg chg="addSp delSp modSp add mod">
        <pc:chgData name="ARRIEUSSECQ Frederic" userId="db24b981-b708-4418-b613-8fbc0fb3844b" providerId="ADAL" clId="{E0623458-3AD1-44CE-A25A-6E401ACA7B93}" dt="2025-04-14T12:48:16.865" v="201" actId="20577"/>
        <pc:sldMkLst>
          <pc:docMk/>
          <pc:sldMk cId="364845848" sldId="260"/>
        </pc:sldMkLst>
        <pc:spChg chg="mod">
          <ac:chgData name="ARRIEUSSECQ Frederic" userId="db24b981-b708-4418-b613-8fbc0fb3844b" providerId="ADAL" clId="{E0623458-3AD1-44CE-A25A-6E401ACA7B93}" dt="2025-04-14T12:48:16.865" v="201" actId="20577"/>
          <ac:spMkLst>
            <pc:docMk/>
            <pc:sldMk cId="364845848" sldId="260"/>
            <ac:spMk id="5124" creationId="{9F7B873E-376B-5A4C-82C8-ECB1FB622B54}"/>
          </ac:spMkLst>
        </pc:spChg>
        <pc:picChg chg="add mod">
          <ac:chgData name="ARRIEUSSECQ Frederic" userId="db24b981-b708-4418-b613-8fbc0fb3844b" providerId="ADAL" clId="{E0623458-3AD1-44CE-A25A-6E401ACA7B93}" dt="2025-04-14T12:47:04.908" v="164" actId="1076"/>
          <ac:picMkLst>
            <pc:docMk/>
            <pc:sldMk cId="364845848" sldId="260"/>
            <ac:picMk id="3" creationId="{7AA93530-D58A-6821-F7E1-229159989ED2}"/>
          </ac:picMkLst>
        </pc:picChg>
        <pc:picChg chg="del">
          <ac:chgData name="ARRIEUSSECQ Frederic" userId="db24b981-b708-4418-b613-8fbc0fb3844b" providerId="ADAL" clId="{E0623458-3AD1-44CE-A25A-6E401ACA7B93}" dt="2025-04-14T12:39:48.172" v="134" actId="478"/>
          <ac:picMkLst>
            <pc:docMk/>
            <pc:sldMk cId="364845848" sldId="260"/>
            <ac:picMk id="4" creationId="{49B7B54A-D8EF-F25A-EAF8-9A18F0146F3F}"/>
          </ac:picMkLst>
        </pc:picChg>
      </pc:sldChg>
      <pc:sldChg chg="del">
        <pc:chgData name="ARRIEUSSECQ Frederic" userId="db24b981-b708-4418-b613-8fbc0fb3844b" providerId="ADAL" clId="{E0623458-3AD1-44CE-A25A-6E401ACA7B93}" dt="2025-04-14T12:27:32.197" v="4" actId="47"/>
        <pc:sldMkLst>
          <pc:docMk/>
          <pc:sldMk cId="1154231512" sldId="260"/>
        </pc:sldMkLst>
      </pc:sldChg>
      <pc:sldChg chg="del">
        <pc:chgData name="ARRIEUSSECQ Frederic" userId="db24b981-b708-4418-b613-8fbc0fb3844b" providerId="ADAL" clId="{E0623458-3AD1-44CE-A25A-6E401ACA7B93}" dt="2025-04-14T12:27:32.371" v="5" actId="47"/>
        <pc:sldMkLst>
          <pc:docMk/>
          <pc:sldMk cId="2155159851" sldId="261"/>
        </pc:sldMkLst>
      </pc:sldChg>
      <pc:sldChg chg="addSp delSp modSp add mod">
        <pc:chgData name="ARRIEUSSECQ Frederic" userId="db24b981-b708-4418-b613-8fbc0fb3844b" providerId="ADAL" clId="{E0623458-3AD1-44CE-A25A-6E401ACA7B93}" dt="2025-04-14T12:50:03.962" v="283" actId="1076"/>
        <pc:sldMkLst>
          <pc:docMk/>
          <pc:sldMk cId="2313378302" sldId="261"/>
        </pc:sldMkLst>
        <pc:spChg chg="mod">
          <ac:chgData name="ARRIEUSSECQ Frederic" userId="db24b981-b708-4418-b613-8fbc0fb3844b" providerId="ADAL" clId="{E0623458-3AD1-44CE-A25A-6E401ACA7B93}" dt="2025-04-14T12:49:05.773" v="276" actId="20577"/>
          <ac:spMkLst>
            <pc:docMk/>
            <pc:sldMk cId="2313378302" sldId="261"/>
            <ac:spMk id="5124" creationId="{2EF0E51E-05F0-56B3-09E5-639CAD4E2F60}"/>
          </ac:spMkLst>
        </pc:spChg>
        <pc:picChg chg="del">
          <ac:chgData name="ARRIEUSSECQ Frederic" userId="db24b981-b708-4418-b613-8fbc0fb3844b" providerId="ADAL" clId="{E0623458-3AD1-44CE-A25A-6E401ACA7B93}" dt="2025-04-14T12:48:39.131" v="203" actId="478"/>
          <ac:picMkLst>
            <pc:docMk/>
            <pc:sldMk cId="2313378302" sldId="261"/>
            <ac:picMk id="3" creationId="{BAC0EDD8-7C69-86CD-B40D-F160AFDD74D9}"/>
          </ac:picMkLst>
        </pc:picChg>
        <pc:picChg chg="add mod">
          <ac:chgData name="ARRIEUSSECQ Frederic" userId="db24b981-b708-4418-b613-8fbc0fb3844b" providerId="ADAL" clId="{E0623458-3AD1-44CE-A25A-6E401ACA7B93}" dt="2025-04-14T12:50:03.962" v="283" actId="1076"/>
          <ac:picMkLst>
            <pc:docMk/>
            <pc:sldMk cId="2313378302" sldId="261"/>
            <ac:picMk id="4" creationId="{ACACF883-318D-B326-D168-3190963807F3}"/>
          </ac:picMkLst>
        </pc:picChg>
      </pc:sldChg>
      <pc:sldChg chg="del">
        <pc:chgData name="ARRIEUSSECQ Frederic" userId="db24b981-b708-4418-b613-8fbc0fb3844b" providerId="ADAL" clId="{E0623458-3AD1-44CE-A25A-6E401ACA7B93}" dt="2025-04-14T12:27:32.545" v="6" actId="47"/>
        <pc:sldMkLst>
          <pc:docMk/>
          <pc:sldMk cId="2035462626" sldId="262"/>
        </pc:sldMkLst>
      </pc:sldChg>
      <pc:sldChg chg="addSp delSp modSp add mod">
        <pc:chgData name="ARRIEUSSECQ Frederic" userId="db24b981-b708-4418-b613-8fbc0fb3844b" providerId="ADAL" clId="{E0623458-3AD1-44CE-A25A-6E401ACA7B93}" dt="2025-04-14T12:51:27.293" v="343" actId="1076"/>
        <pc:sldMkLst>
          <pc:docMk/>
          <pc:sldMk cId="3727964458" sldId="262"/>
        </pc:sldMkLst>
        <pc:spChg chg="mod">
          <ac:chgData name="ARRIEUSSECQ Frederic" userId="db24b981-b708-4418-b613-8fbc0fb3844b" providerId="ADAL" clId="{E0623458-3AD1-44CE-A25A-6E401ACA7B93}" dt="2025-04-14T12:50:35.301" v="338" actId="20577"/>
          <ac:spMkLst>
            <pc:docMk/>
            <pc:sldMk cId="3727964458" sldId="262"/>
            <ac:spMk id="5124" creationId="{1645DB66-1450-46F3-168A-B9B724B7E352}"/>
          </ac:spMkLst>
        </pc:spChg>
        <pc:picChg chg="add mod">
          <ac:chgData name="ARRIEUSSECQ Frederic" userId="db24b981-b708-4418-b613-8fbc0fb3844b" providerId="ADAL" clId="{E0623458-3AD1-44CE-A25A-6E401ACA7B93}" dt="2025-04-14T12:51:27.293" v="343" actId="1076"/>
          <ac:picMkLst>
            <pc:docMk/>
            <pc:sldMk cId="3727964458" sldId="262"/>
            <ac:picMk id="3" creationId="{E5A53A3A-493F-C68F-2E45-A9B73B44F76D}"/>
          </ac:picMkLst>
        </pc:picChg>
        <pc:picChg chg="del">
          <ac:chgData name="ARRIEUSSECQ Frederic" userId="db24b981-b708-4418-b613-8fbc0fb3844b" providerId="ADAL" clId="{E0623458-3AD1-44CE-A25A-6E401ACA7B93}" dt="2025-04-14T12:50:13.056" v="285" actId="478"/>
          <ac:picMkLst>
            <pc:docMk/>
            <pc:sldMk cId="3727964458" sldId="262"/>
            <ac:picMk id="4" creationId="{7467F84B-4CD1-21B7-CEA1-EB56DB35122D}"/>
          </ac:picMkLst>
        </pc:picChg>
      </pc:sldChg>
      <pc:sldChg chg="del">
        <pc:chgData name="ARRIEUSSECQ Frederic" userId="db24b981-b708-4418-b613-8fbc0fb3844b" providerId="ADAL" clId="{E0623458-3AD1-44CE-A25A-6E401ACA7B93}" dt="2025-04-14T12:27:32.734" v="7" actId="47"/>
        <pc:sldMkLst>
          <pc:docMk/>
          <pc:sldMk cId="325583561" sldId="263"/>
        </pc:sldMkLst>
      </pc:sldChg>
    </pc:docChg>
  </pc:docChgLst>
  <pc:docChgLst>
    <pc:chgData name="ARRIEUSSECQ Frederic" userId="db24b981-b708-4418-b613-8fbc0fb3844b" providerId="ADAL" clId="{4B299DEC-60B8-4E2F-A515-C624FB54A2CB}"/>
    <pc:docChg chg="undo custSel addSld delSld modSld modSection">
      <pc:chgData name="ARRIEUSSECQ Frederic" userId="db24b981-b708-4418-b613-8fbc0fb3844b" providerId="ADAL" clId="{4B299DEC-60B8-4E2F-A515-C624FB54A2CB}" dt="2025-04-14T13:50:58.778" v="307" actId="1076"/>
      <pc:docMkLst>
        <pc:docMk/>
      </pc:docMkLst>
      <pc:sldChg chg="addSp delSp modSp add del mod">
        <pc:chgData name="ARRIEUSSECQ Frederic" userId="db24b981-b708-4418-b613-8fbc0fb3844b" providerId="ADAL" clId="{4B299DEC-60B8-4E2F-A515-C624FB54A2CB}" dt="2025-04-14T12:58:18.501" v="73" actId="1076"/>
        <pc:sldMkLst>
          <pc:docMk/>
          <pc:sldMk cId="0" sldId="257"/>
        </pc:sldMkLst>
        <pc:spChg chg="mod">
          <ac:chgData name="ARRIEUSSECQ Frederic" userId="db24b981-b708-4418-b613-8fbc0fb3844b" providerId="ADAL" clId="{4B299DEC-60B8-4E2F-A515-C624FB54A2CB}" dt="2025-04-14T12:52:44.592" v="8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4B299DEC-60B8-4E2F-A515-C624FB54A2CB}" dt="2025-04-14T12:53:24.471" v="66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4B299DEC-60B8-4E2F-A515-C624FB54A2CB}" dt="2025-04-14T12:58:18.501" v="73" actId="1076"/>
          <ac:picMkLst>
            <pc:docMk/>
            <pc:sldMk cId="0" sldId="257"/>
            <ac:picMk id="3" creationId="{85A90AF4-0359-CCAF-3D78-760F7BF3E7C1}"/>
          </ac:picMkLst>
        </pc:picChg>
        <pc:picChg chg="del">
          <ac:chgData name="ARRIEUSSECQ Frederic" userId="db24b981-b708-4418-b613-8fbc0fb3844b" providerId="ADAL" clId="{4B299DEC-60B8-4E2F-A515-C624FB54A2CB}" dt="2025-04-14T12:52:46.754" v="9" actId="478"/>
          <ac:picMkLst>
            <pc:docMk/>
            <pc:sldMk cId="0" sldId="257"/>
            <ac:picMk id="6" creationId="{9E02C38B-CF4F-CEE6-3001-8C8BFB140115}"/>
          </ac:picMkLst>
        </pc:picChg>
      </pc:sldChg>
      <pc:sldChg chg="addSp delSp modSp add mod">
        <pc:chgData name="ARRIEUSSECQ Frederic" userId="db24b981-b708-4418-b613-8fbc0fb3844b" providerId="ADAL" clId="{4B299DEC-60B8-4E2F-A515-C624FB54A2CB}" dt="2025-04-14T13:01:05.942" v="149" actId="732"/>
        <pc:sldMkLst>
          <pc:docMk/>
          <pc:sldMk cId="2457161594" sldId="258"/>
        </pc:sldMkLst>
        <pc:spChg chg="mod">
          <ac:chgData name="ARRIEUSSECQ Frederic" userId="db24b981-b708-4418-b613-8fbc0fb3844b" providerId="ADAL" clId="{4B299DEC-60B8-4E2F-A515-C624FB54A2CB}" dt="2025-04-14T12:59:12.862" v="136" actId="20577"/>
          <ac:spMkLst>
            <pc:docMk/>
            <pc:sldMk cId="2457161594" sldId="258"/>
            <ac:spMk id="5124" creationId="{699A341D-7A26-E09E-1A63-35652B84A87F}"/>
          </ac:spMkLst>
        </pc:spChg>
        <pc:picChg chg="del">
          <ac:chgData name="ARRIEUSSECQ Frederic" userId="db24b981-b708-4418-b613-8fbc0fb3844b" providerId="ADAL" clId="{4B299DEC-60B8-4E2F-A515-C624FB54A2CB}" dt="2025-04-14T12:58:39.282" v="75" actId="478"/>
          <ac:picMkLst>
            <pc:docMk/>
            <pc:sldMk cId="2457161594" sldId="258"/>
            <ac:picMk id="3" creationId="{2F171FA6-0E24-37B1-3837-2F7481791F38}"/>
          </ac:picMkLst>
        </pc:picChg>
        <pc:picChg chg="add mod ord modCrop">
          <ac:chgData name="ARRIEUSSECQ Frederic" userId="db24b981-b708-4418-b613-8fbc0fb3844b" providerId="ADAL" clId="{4B299DEC-60B8-4E2F-A515-C624FB54A2CB}" dt="2025-04-14T13:01:05.942" v="149" actId="732"/>
          <ac:picMkLst>
            <pc:docMk/>
            <pc:sldMk cId="2457161594" sldId="258"/>
            <ac:picMk id="4" creationId="{1B1C1CE7-1172-13E9-AACA-B30B063B5ECD}"/>
          </ac:picMkLst>
        </pc:picChg>
        <pc:picChg chg="add mod">
          <ac:chgData name="ARRIEUSSECQ Frederic" userId="db24b981-b708-4418-b613-8fbc0fb3844b" providerId="ADAL" clId="{4B299DEC-60B8-4E2F-A515-C624FB54A2CB}" dt="2025-04-14T13:01:00.141" v="148" actId="1076"/>
          <ac:picMkLst>
            <pc:docMk/>
            <pc:sldMk cId="2457161594" sldId="258"/>
            <ac:picMk id="6" creationId="{56CA888E-5B93-9379-6E19-E934BD79FC14}"/>
          </ac:picMkLst>
        </pc:picChg>
      </pc:sldChg>
      <pc:sldChg chg="del">
        <pc:chgData name="ARRIEUSSECQ Frederic" userId="db24b981-b708-4418-b613-8fbc0fb3844b" providerId="ADAL" clId="{4B299DEC-60B8-4E2F-A515-C624FB54A2CB}" dt="2025-04-14T12:52:36.135" v="0" actId="47"/>
        <pc:sldMkLst>
          <pc:docMk/>
          <pc:sldMk cId="3094279009" sldId="258"/>
        </pc:sldMkLst>
      </pc:sldChg>
      <pc:sldChg chg="addSp delSp modSp add mod">
        <pc:chgData name="ARRIEUSSECQ Frederic" userId="db24b981-b708-4418-b613-8fbc0fb3844b" providerId="ADAL" clId="{4B299DEC-60B8-4E2F-A515-C624FB54A2CB}" dt="2025-04-14T13:48:39.219" v="232" actId="1076"/>
        <pc:sldMkLst>
          <pc:docMk/>
          <pc:sldMk cId="83055214" sldId="259"/>
        </pc:sldMkLst>
        <pc:spChg chg="mod">
          <ac:chgData name="ARRIEUSSECQ Frederic" userId="db24b981-b708-4418-b613-8fbc0fb3844b" providerId="ADAL" clId="{4B299DEC-60B8-4E2F-A515-C624FB54A2CB}" dt="2025-04-14T13:30:57.596" v="229" actId="20577"/>
          <ac:spMkLst>
            <pc:docMk/>
            <pc:sldMk cId="83055214" sldId="259"/>
            <ac:spMk id="5124" creationId="{0CB20077-7394-4F0A-196E-0338BF83EBCA}"/>
          </ac:spMkLst>
        </pc:spChg>
        <pc:picChg chg="add mod">
          <ac:chgData name="ARRIEUSSECQ Frederic" userId="db24b981-b708-4418-b613-8fbc0fb3844b" providerId="ADAL" clId="{4B299DEC-60B8-4E2F-A515-C624FB54A2CB}" dt="2025-04-14T13:48:39.219" v="232" actId="1076"/>
          <ac:picMkLst>
            <pc:docMk/>
            <pc:sldMk cId="83055214" sldId="259"/>
            <ac:picMk id="3" creationId="{820C3D65-F606-4F41-6967-626A1EE301F8}"/>
          </ac:picMkLst>
        </pc:picChg>
        <pc:picChg chg="del">
          <ac:chgData name="ARRIEUSSECQ Frederic" userId="db24b981-b708-4418-b613-8fbc0fb3844b" providerId="ADAL" clId="{4B299DEC-60B8-4E2F-A515-C624FB54A2CB}" dt="2025-04-14T13:27:57.120" v="151" actId="478"/>
          <ac:picMkLst>
            <pc:docMk/>
            <pc:sldMk cId="83055214" sldId="259"/>
            <ac:picMk id="4" creationId="{5278E8ED-8B5A-C490-4219-E7D95AF02E6C}"/>
          </ac:picMkLst>
        </pc:picChg>
        <pc:picChg chg="del">
          <ac:chgData name="ARRIEUSSECQ Frederic" userId="db24b981-b708-4418-b613-8fbc0fb3844b" providerId="ADAL" clId="{4B299DEC-60B8-4E2F-A515-C624FB54A2CB}" dt="2025-04-14T13:27:58.853" v="152" actId="478"/>
          <ac:picMkLst>
            <pc:docMk/>
            <pc:sldMk cId="83055214" sldId="259"/>
            <ac:picMk id="6" creationId="{EED46E72-A2EC-16AC-2044-40676E135212}"/>
          </ac:picMkLst>
        </pc:picChg>
      </pc:sldChg>
      <pc:sldChg chg="del">
        <pc:chgData name="ARRIEUSSECQ Frederic" userId="db24b981-b708-4418-b613-8fbc0fb3844b" providerId="ADAL" clId="{4B299DEC-60B8-4E2F-A515-C624FB54A2CB}" dt="2025-04-14T12:52:36.276" v="1" actId="47"/>
        <pc:sldMkLst>
          <pc:docMk/>
          <pc:sldMk cId="3565117294" sldId="259"/>
        </pc:sldMkLst>
      </pc:sldChg>
      <pc:sldChg chg="del">
        <pc:chgData name="ARRIEUSSECQ Frederic" userId="db24b981-b708-4418-b613-8fbc0fb3844b" providerId="ADAL" clId="{4B299DEC-60B8-4E2F-A515-C624FB54A2CB}" dt="2025-04-14T12:52:36.449" v="2" actId="47"/>
        <pc:sldMkLst>
          <pc:docMk/>
          <pc:sldMk cId="364845848" sldId="260"/>
        </pc:sldMkLst>
      </pc:sldChg>
      <pc:sldChg chg="addSp delSp modSp add mod">
        <pc:chgData name="ARRIEUSSECQ Frederic" userId="db24b981-b708-4418-b613-8fbc0fb3844b" providerId="ADAL" clId="{4B299DEC-60B8-4E2F-A515-C624FB54A2CB}" dt="2025-04-14T13:50:58.778" v="307" actId="1076"/>
        <pc:sldMkLst>
          <pc:docMk/>
          <pc:sldMk cId="2427211757" sldId="260"/>
        </pc:sldMkLst>
        <pc:spChg chg="mod">
          <ac:chgData name="ARRIEUSSECQ Frederic" userId="db24b981-b708-4418-b613-8fbc0fb3844b" providerId="ADAL" clId="{4B299DEC-60B8-4E2F-A515-C624FB54A2CB}" dt="2025-04-14T13:49:20.709" v="302" actId="20577"/>
          <ac:spMkLst>
            <pc:docMk/>
            <pc:sldMk cId="2427211757" sldId="260"/>
            <ac:spMk id="5124" creationId="{18E4CB32-3516-07E3-737D-86B16D6CA902}"/>
          </ac:spMkLst>
        </pc:spChg>
        <pc:picChg chg="del">
          <ac:chgData name="ARRIEUSSECQ Frederic" userId="db24b981-b708-4418-b613-8fbc0fb3844b" providerId="ADAL" clId="{4B299DEC-60B8-4E2F-A515-C624FB54A2CB}" dt="2025-04-14T13:48:57.157" v="234" actId="478"/>
          <ac:picMkLst>
            <pc:docMk/>
            <pc:sldMk cId="2427211757" sldId="260"/>
            <ac:picMk id="3" creationId="{253E24F5-23CD-5319-37F5-812F251CB924}"/>
          </ac:picMkLst>
        </pc:picChg>
        <pc:picChg chg="add mod">
          <ac:chgData name="ARRIEUSSECQ Frederic" userId="db24b981-b708-4418-b613-8fbc0fb3844b" providerId="ADAL" clId="{4B299DEC-60B8-4E2F-A515-C624FB54A2CB}" dt="2025-04-14T13:50:58.778" v="307" actId="1076"/>
          <ac:picMkLst>
            <pc:docMk/>
            <pc:sldMk cId="2427211757" sldId="260"/>
            <ac:picMk id="4" creationId="{B0BDB21A-B9A8-2F7F-E707-AEB9CC9CBB83}"/>
          </ac:picMkLst>
        </pc:picChg>
      </pc:sldChg>
      <pc:sldChg chg="del">
        <pc:chgData name="ARRIEUSSECQ Frederic" userId="db24b981-b708-4418-b613-8fbc0fb3844b" providerId="ADAL" clId="{4B299DEC-60B8-4E2F-A515-C624FB54A2CB}" dt="2025-04-14T12:52:36.623" v="3" actId="47"/>
        <pc:sldMkLst>
          <pc:docMk/>
          <pc:sldMk cId="2313378302" sldId="261"/>
        </pc:sldMkLst>
      </pc:sldChg>
      <pc:sldChg chg="del">
        <pc:chgData name="ARRIEUSSECQ Frederic" userId="db24b981-b708-4418-b613-8fbc0fb3844b" providerId="ADAL" clId="{4B299DEC-60B8-4E2F-A515-C624FB54A2CB}" dt="2025-04-14T12:52:36.795" v="4" actId="47"/>
        <pc:sldMkLst>
          <pc:docMk/>
          <pc:sldMk cId="3727964458" sldId="262"/>
        </pc:sldMkLst>
      </pc:sldChg>
    </pc:docChg>
  </pc:docChgLst>
  <pc:docChgLst>
    <pc:chgData name="ARRIEUSSECQ Frederic" userId="db24b981-b708-4418-b613-8fbc0fb3844b" providerId="ADAL" clId="{2FB7F16C-6375-4739-97F8-976518E77D03}"/>
    <pc:docChg chg="custSel addSld delSld modSld modSection">
      <pc:chgData name="ARRIEUSSECQ Frederic" userId="db24b981-b708-4418-b613-8fbc0fb3844b" providerId="ADAL" clId="{2FB7F16C-6375-4739-97F8-976518E77D03}" dt="2025-04-14T11:14:39.947" v="334" actId="1076"/>
      <pc:docMkLst>
        <pc:docMk/>
      </pc:docMkLst>
      <pc:sldChg chg="addSp delSp modSp mod">
        <pc:chgData name="ARRIEUSSECQ Frederic" userId="db24b981-b708-4418-b613-8fbc0fb3844b" providerId="ADAL" clId="{2FB7F16C-6375-4739-97F8-976518E77D03}" dt="2025-04-14T11:04:53.288" v="48" actId="1076"/>
        <pc:sldMkLst>
          <pc:docMk/>
          <pc:sldMk cId="0" sldId="257"/>
        </pc:sldMkLst>
        <pc:spChg chg="mod">
          <ac:chgData name="ARRIEUSSECQ Frederic" userId="db24b981-b708-4418-b613-8fbc0fb3844b" providerId="ADAL" clId="{2FB7F16C-6375-4739-97F8-976518E77D03}" dt="2025-04-14T11:02:24.295" v="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2FB7F16C-6375-4739-97F8-976518E77D03}" dt="2025-04-14T11:04:05.070" v="45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2FB7F16C-6375-4739-97F8-976518E77D03}" dt="2025-04-14T11:02:26.619" v="4" actId="478"/>
          <ac:picMkLst>
            <pc:docMk/>
            <pc:sldMk cId="0" sldId="257"/>
            <ac:picMk id="3" creationId="{2AE330BA-C22E-C661-848F-C76052DDB982}"/>
          </ac:picMkLst>
        </pc:picChg>
        <pc:picChg chg="add mod">
          <ac:chgData name="ARRIEUSSECQ Frederic" userId="db24b981-b708-4418-b613-8fbc0fb3844b" providerId="ADAL" clId="{2FB7F16C-6375-4739-97F8-976518E77D03}" dt="2025-04-14T11:04:53.288" v="48" actId="1076"/>
          <ac:picMkLst>
            <pc:docMk/>
            <pc:sldMk cId="0" sldId="257"/>
            <ac:picMk id="4" creationId="{0F2358C8-8CF5-99FF-E891-8093A0D7A910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1701656745" sldId="258"/>
        </pc:sldMkLst>
      </pc:sldChg>
      <pc:sldChg chg="addSp delSp modSp add mod">
        <pc:chgData name="ARRIEUSSECQ Frederic" userId="db24b981-b708-4418-b613-8fbc0fb3844b" providerId="ADAL" clId="{2FB7F16C-6375-4739-97F8-976518E77D03}" dt="2025-04-14T11:06:57.728" v="109" actId="20577"/>
        <pc:sldMkLst>
          <pc:docMk/>
          <pc:sldMk cId="3825696135" sldId="258"/>
        </pc:sldMkLst>
        <pc:spChg chg="mod">
          <ac:chgData name="ARRIEUSSECQ Frederic" userId="db24b981-b708-4418-b613-8fbc0fb3844b" providerId="ADAL" clId="{2FB7F16C-6375-4739-97F8-976518E77D03}" dt="2025-04-14T11:06:57.728" v="109" actId="20577"/>
          <ac:spMkLst>
            <pc:docMk/>
            <pc:sldMk cId="3825696135" sldId="258"/>
            <ac:spMk id="5124" creationId="{8CED6D6D-6ECC-AE2E-5585-5FCFB94B6927}"/>
          </ac:spMkLst>
        </pc:spChg>
        <pc:picChg chg="add mod">
          <ac:chgData name="ARRIEUSSECQ Frederic" userId="db24b981-b708-4418-b613-8fbc0fb3844b" providerId="ADAL" clId="{2FB7F16C-6375-4739-97F8-976518E77D03}" dt="2025-04-14T11:06:52.214" v="96" actId="1076"/>
          <ac:picMkLst>
            <pc:docMk/>
            <pc:sldMk cId="3825696135" sldId="258"/>
            <ac:picMk id="3" creationId="{A2ACDCCA-DA77-AD61-8ABA-FE97D3E1E39F}"/>
          </ac:picMkLst>
        </pc:picChg>
        <pc:picChg chg="del">
          <ac:chgData name="ARRIEUSSECQ Frederic" userId="db24b981-b708-4418-b613-8fbc0fb3844b" providerId="ADAL" clId="{2FB7F16C-6375-4739-97F8-976518E77D03}" dt="2025-04-14T11:05:12.004" v="50" actId="478"/>
          <ac:picMkLst>
            <pc:docMk/>
            <pc:sldMk cId="3825696135" sldId="258"/>
            <ac:picMk id="4" creationId="{C06DF947-5223-4448-5B61-24050D0D04D9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3280202112" sldId="259"/>
        </pc:sldMkLst>
      </pc:sldChg>
      <pc:sldChg chg="addSp delSp modSp add mod">
        <pc:chgData name="ARRIEUSSECQ Frederic" userId="db24b981-b708-4418-b613-8fbc0fb3844b" providerId="ADAL" clId="{2FB7F16C-6375-4739-97F8-976518E77D03}" dt="2025-04-14T11:08:17.016" v="133" actId="1076"/>
        <pc:sldMkLst>
          <pc:docMk/>
          <pc:sldMk cId="3447020429" sldId="259"/>
        </pc:sldMkLst>
        <pc:spChg chg="mod">
          <ac:chgData name="ARRIEUSSECQ Frederic" userId="db24b981-b708-4418-b613-8fbc0fb3844b" providerId="ADAL" clId="{2FB7F16C-6375-4739-97F8-976518E77D03}" dt="2025-04-14T11:07:21.674" v="130" actId="20577"/>
          <ac:spMkLst>
            <pc:docMk/>
            <pc:sldMk cId="3447020429" sldId="259"/>
            <ac:spMk id="5124" creationId="{795A50E3-3937-58C3-D290-6603761712E1}"/>
          </ac:spMkLst>
        </pc:spChg>
        <pc:picChg chg="del">
          <ac:chgData name="ARRIEUSSECQ Frederic" userId="db24b981-b708-4418-b613-8fbc0fb3844b" providerId="ADAL" clId="{2FB7F16C-6375-4739-97F8-976518E77D03}" dt="2025-04-14T11:07:03.637" v="111" actId="478"/>
          <ac:picMkLst>
            <pc:docMk/>
            <pc:sldMk cId="3447020429" sldId="259"/>
            <ac:picMk id="3" creationId="{85E904D0-AD71-59BC-DDA9-8BEBDEB9776D}"/>
          </ac:picMkLst>
        </pc:picChg>
        <pc:picChg chg="add mod">
          <ac:chgData name="ARRIEUSSECQ Frederic" userId="db24b981-b708-4418-b613-8fbc0fb3844b" providerId="ADAL" clId="{2FB7F16C-6375-4739-97F8-976518E77D03}" dt="2025-04-14T11:08:17.016" v="133" actId="1076"/>
          <ac:picMkLst>
            <pc:docMk/>
            <pc:sldMk cId="3447020429" sldId="259"/>
            <ac:picMk id="4" creationId="{AAE35F54-E57F-A465-A17C-6CB0DE992305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2467743836" sldId="260"/>
        </pc:sldMkLst>
      </pc:sldChg>
      <pc:sldChg chg="addSp delSp modSp add mod">
        <pc:chgData name="ARRIEUSSECQ Frederic" userId="db24b981-b708-4418-b613-8fbc0fb3844b" providerId="ADAL" clId="{2FB7F16C-6375-4739-97F8-976518E77D03}" dt="2025-04-14T11:09:53.669" v="187" actId="1076"/>
        <pc:sldMkLst>
          <pc:docMk/>
          <pc:sldMk cId="3520202121" sldId="260"/>
        </pc:sldMkLst>
        <pc:spChg chg="mod">
          <ac:chgData name="ARRIEUSSECQ Frederic" userId="db24b981-b708-4418-b613-8fbc0fb3844b" providerId="ADAL" clId="{2FB7F16C-6375-4739-97F8-976518E77D03}" dt="2025-04-14T11:09:00.961" v="182" actId="20577"/>
          <ac:spMkLst>
            <pc:docMk/>
            <pc:sldMk cId="3520202121" sldId="260"/>
            <ac:spMk id="5124" creationId="{FAC7E821-0938-8338-4F67-FFCB1CA27875}"/>
          </ac:spMkLst>
        </pc:spChg>
        <pc:picChg chg="add mod">
          <ac:chgData name="ARRIEUSSECQ Frederic" userId="db24b981-b708-4418-b613-8fbc0fb3844b" providerId="ADAL" clId="{2FB7F16C-6375-4739-97F8-976518E77D03}" dt="2025-04-14T11:09:53.669" v="187" actId="1076"/>
          <ac:picMkLst>
            <pc:docMk/>
            <pc:sldMk cId="3520202121" sldId="260"/>
            <ac:picMk id="3" creationId="{A782FE7E-FCE8-E5CC-DD9D-FB5941E7A517}"/>
          </ac:picMkLst>
        </pc:picChg>
        <pc:picChg chg="del">
          <ac:chgData name="ARRIEUSSECQ Frederic" userId="db24b981-b708-4418-b613-8fbc0fb3844b" providerId="ADAL" clId="{2FB7F16C-6375-4739-97F8-976518E77D03}" dt="2025-04-14T11:08:35.630" v="135" actId="478"/>
          <ac:picMkLst>
            <pc:docMk/>
            <pc:sldMk cId="3520202121" sldId="260"/>
            <ac:picMk id="4" creationId="{AB3642ED-23AA-921E-7D46-37997377217F}"/>
          </ac:picMkLst>
        </pc:picChg>
      </pc:sldChg>
      <pc:sldChg chg="addSp delSp modSp add mod">
        <pc:chgData name="ARRIEUSSECQ Frederic" userId="db24b981-b708-4418-b613-8fbc0fb3844b" providerId="ADAL" clId="{2FB7F16C-6375-4739-97F8-976518E77D03}" dt="2025-04-14T11:12:09.598" v="259" actId="1076"/>
        <pc:sldMkLst>
          <pc:docMk/>
          <pc:sldMk cId="2851388951" sldId="261"/>
        </pc:sldMkLst>
        <pc:spChg chg="mod">
          <ac:chgData name="ARRIEUSSECQ Frederic" userId="db24b981-b708-4418-b613-8fbc0fb3844b" providerId="ADAL" clId="{2FB7F16C-6375-4739-97F8-976518E77D03}" dt="2025-04-14T11:11:13.607" v="256" actId="20577"/>
          <ac:spMkLst>
            <pc:docMk/>
            <pc:sldMk cId="2851388951" sldId="261"/>
            <ac:spMk id="5124" creationId="{E72C89A1-CFF6-5904-FF2F-29DA26AD8DC1}"/>
          </ac:spMkLst>
        </pc:spChg>
        <pc:picChg chg="del">
          <ac:chgData name="ARRIEUSSECQ Frederic" userId="db24b981-b708-4418-b613-8fbc0fb3844b" providerId="ADAL" clId="{2FB7F16C-6375-4739-97F8-976518E77D03}" dt="2025-04-14T11:10:46.204" v="189" actId="478"/>
          <ac:picMkLst>
            <pc:docMk/>
            <pc:sldMk cId="2851388951" sldId="261"/>
            <ac:picMk id="3" creationId="{352D7456-083F-F407-CE1A-F137A00C71C1}"/>
          </ac:picMkLst>
        </pc:picChg>
        <pc:picChg chg="add mod">
          <ac:chgData name="ARRIEUSSECQ Frederic" userId="db24b981-b708-4418-b613-8fbc0fb3844b" providerId="ADAL" clId="{2FB7F16C-6375-4739-97F8-976518E77D03}" dt="2025-04-14T11:12:09.598" v="259" actId="1076"/>
          <ac:picMkLst>
            <pc:docMk/>
            <pc:sldMk cId="2851388951" sldId="261"/>
            <ac:picMk id="4" creationId="{3EA94CE0-5EAF-6BF2-203F-F1AF9FED29F4}"/>
          </ac:picMkLst>
        </pc:picChg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3761889399" sldId="261"/>
        </pc:sldMkLst>
      </pc:sldChg>
      <pc:sldChg chg="addSp delSp modSp add mod">
        <pc:chgData name="ARRIEUSSECQ Frederic" userId="db24b981-b708-4418-b613-8fbc0fb3844b" providerId="ADAL" clId="{2FB7F16C-6375-4739-97F8-976518E77D03}" dt="2025-04-14T11:13:31.553" v="304" actId="1076"/>
        <pc:sldMkLst>
          <pc:docMk/>
          <pc:sldMk cId="163462586" sldId="262"/>
        </pc:sldMkLst>
        <pc:spChg chg="mod">
          <ac:chgData name="ARRIEUSSECQ Frederic" userId="db24b981-b708-4418-b613-8fbc0fb3844b" providerId="ADAL" clId="{2FB7F16C-6375-4739-97F8-976518E77D03}" dt="2025-04-14T11:12:40.419" v="299" actId="20577"/>
          <ac:spMkLst>
            <pc:docMk/>
            <pc:sldMk cId="163462586" sldId="262"/>
            <ac:spMk id="5124" creationId="{0EA144D4-60BC-AEFB-8F82-CDD850C2530D}"/>
          </ac:spMkLst>
        </pc:spChg>
        <pc:picChg chg="add mod">
          <ac:chgData name="ARRIEUSSECQ Frederic" userId="db24b981-b708-4418-b613-8fbc0fb3844b" providerId="ADAL" clId="{2FB7F16C-6375-4739-97F8-976518E77D03}" dt="2025-04-14T11:13:31.553" v="304" actId="1076"/>
          <ac:picMkLst>
            <pc:docMk/>
            <pc:sldMk cId="163462586" sldId="262"/>
            <ac:picMk id="3" creationId="{85C8F6DD-488B-3A49-BBAB-116D52D69ADF}"/>
          </ac:picMkLst>
        </pc:picChg>
        <pc:picChg chg="del">
          <ac:chgData name="ARRIEUSSECQ Frederic" userId="db24b981-b708-4418-b613-8fbc0fb3844b" providerId="ADAL" clId="{2FB7F16C-6375-4739-97F8-976518E77D03}" dt="2025-04-14T11:12:23.885" v="261" actId="478"/>
          <ac:picMkLst>
            <pc:docMk/>
            <pc:sldMk cId="163462586" sldId="262"/>
            <ac:picMk id="4" creationId="{B3DAFCFA-B137-8600-F4A8-275C9D3FE6BF}"/>
          </ac:picMkLst>
        </pc:picChg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1331849503" sldId="262"/>
        </pc:sldMkLst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272118472" sldId="263"/>
        </pc:sldMkLst>
      </pc:sldChg>
      <pc:sldChg chg="addSp delSp modSp add mod">
        <pc:chgData name="ARRIEUSSECQ Frederic" userId="db24b981-b708-4418-b613-8fbc0fb3844b" providerId="ADAL" clId="{2FB7F16C-6375-4739-97F8-976518E77D03}" dt="2025-04-14T11:14:39.947" v="334" actId="1076"/>
        <pc:sldMkLst>
          <pc:docMk/>
          <pc:sldMk cId="1626709020" sldId="263"/>
        </pc:sldMkLst>
        <pc:spChg chg="mod">
          <ac:chgData name="ARRIEUSSECQ Frederic" userId="db24b981-b708-4418-b613-8fbc0fb3844b" providerId="ADAL" clId="{2FB7F16C-6375-4739-97F8-976518E77D03}" dt="2025-04-14T11:13:58.371" v="331" actId="20577"/>
          <ac:spMkLst>
            <pc:docMk/>
            <pc:sldMk cId="1626709020" sldId="263"/>
            <ac:spMk id="5124" creationId="{18F3E33F-60C9-49F9-56F7-2C2A06EEB883}"/>
          </ac:spMkLst>
        </pc:spChg>
        <pc:picChg chg="del">
          <ac:chgData name="ARRIEUSSECQ Frederic" userId="db24b981-b708-4418-b613-8fbc0fb3844b" providerId="ADAL" clId="{2FB7F16C-6375-4739-97F8-976518E77D03}" dt="2025-04-14T11:13:44.132" v="306" actId="478"/>
          <ac:picMkLst>
            <pc:docMk/>
            <pc:sldMk cId="1626709020" sldId="263"/>
            <ac:picMk id="3" creationId="{E5D85420-69B6-0CD7-4C47-DEBEFD11ACA8}"/>
          </ac:picMkLst>
        </pc:picChg>
        <pc:picChg chg="add mod">
          <ac:chgData name="ARRIEUSSECQ Frederic" userId="db24b981-b708-4418-b613-8fbc0fb3844b" providerId="ADAL" clId="{2FB7F16C-6375-4739-97F8-976518E77D03}" dt="2025-04-14T11:14:39.947" v="334" actId="1076"/>
          <ac:picMkLst>
            <pc:docMk/>
            <pc:sldMk cId="1626709020" sldId="263"/>
            <ac:picMk id="4" creationId="{D7E70494-6ACC-AC80-71D5-EF7D0E057CB5}"/>
          </ac:picMkLst>
        </pc:picChg>
      </pc:sldChg>
    </pc:docChg>
  </pc:docChgLst>
  <pc:docChgLst>
    <pc:chgData name="ARRIEUSSECQ Frederic" userId="db24b981-b708-4418-b613-8fbc0fb3844b" providerId="ADAL" clId="{F300E79E-D2E2-48F2-B829-2D91CE415113}"/>
    <pc:docChg chg="custSel addSld delSld modSld modSection">
      <pc:chgData name="ARRIEUSSECQ Frederic" userId="db24b981-b708-4418-b613-8fbc0fb3844b" providerId="ADAL" clId="{F300E79E-D2E2-48F2-B829-2D91CE415113}" dt="2025-04-14T11:47:31.777" v="465" actId="22"/>
      <pc:docMkLst>
        <pc:docMk/>
      </pc:docMkLst>
      <pc:sldChg chg="addSp delSp modSp mod">
        <pc:chgData name="ARRIEUSSECQ Frederic" userId="db24b981-b708-4418-b613-8fbc0fb3844b" providerId="ADAL" clId="{F300E79E-D2E2-48F2-B829-2D91CE415113}" dt="2025-04-14T11:17:44.761" v="59" actId="1076"/>
        <pc:sldMkLst>
          <pc:docMk/>
          <pc:sldMk cId="0" sldId="257"/>
        </pc:sldMkLst>
        <pc:spChg chg="mod">
          <ac:chgData name="ARRIEUSSECQ Frederic" userId="db24b981-b708-4418-b613-8fbc0fb3844b" providerId="ADAL" clId="{F300E79E-D2E2-48F2-B829-2D91CE415113}" dt="2025-04-14T11:15:41.479" v="2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F300E79E-D2E2-48F2-B829-2D91CE415113}" dt="2025-04-14T11:16:36.606" v="56" actId="20577"/>
          <ac:spMkLst>
            <pc:docMk/>
            <pc:sldMk cId="0" sldId="257"/>
            <ac:spMk id="5124" creationId="{00000000-0000-0000-0000-000000000000}"/>
          </ac:spMkLst>
        </pc:spChg>
        <pc:graphicFrameChg chg="add del mod">
          <ac:chgData name="ARRIEUSSECQ Frederic" userId="db24b981-b708-4418-b613-8fbc0fb3844b" providerId="ADAL" clId="{F300E79E-D2E2-48F2-B829-2D91CE415113}" dt="2025-04-14T11:16:22.096" v="41" actId="478"/>
          <ac:graphicFrameMkLst>
            <pc:docMk/>
            <pc:sldMk cId="0" sldId="257"/>
            <ac:graphicFrameMk id="2" creationId="{5CAD45B8-0D57-3287-BF4D-5CFECDF6D660}"/>
          </ac:graphicFrameMkLst>
        </pc:graphicFrameChg>
        <pc:picChg chg="del">
          <ac:chgData name="ARRIEUSSECQ Frederic" userId="db24b981-b708-4418-b613-8fbc0fb3844b" providerId="ADAL" clId="{F300E79E-D2E2-48F2-B829-2D91CE415113}" dt="2025-04-14T11:15:37.351" v="0" actId="478"/>
          <ac:picMkLst>
            <pc:docMk/>
            <pc:sldMk cId="0" sldId="257"/>
            <ac:picMk id="4" creationId="{0F2358C8-8CF5-99FF-E891-8093A0D7A910}"/>
          </ac:picMkLst>
        </pc:picChg>
        <pc:picChg chg="add mod">
          <ac:chgData name="ARRIEUSSECQ Frederic" userId="db24b981-b708-4418-b613-8fbc0fb3844b" providerId="ADAL" clId="{F300E79E-D2E2-48F2-B829-2D91CE415113}" dt="2025-04-14T11:17:44.761" v="59" actId="1076"/>
          <ac:picMkLst>
            <pc:docMk/>
            <pc:sldMk cId="0" sldId="257"/>
            <ac:picMk id="5" creationId="{7B7E1ADA-C217-971E-0D0B-936B384B9469}"/>
          </ac:picMkLst>
        </pc:picChg>
      </pc:sldChg>
      <pc:sldChg chg="addSp delSp modSp add mod">
        <pc:chgData name="ARRIEUSSECQ Frederic" userId="db24b981-b708-4418-b613-8fbc0fb3844b" providerId="ADAL" clId="{F300E79E-D2E2-48F2-B829-2D91CE415113}" dt="2025-04-14T11:20:07.995" v="127" actId="1076"/>
        <pc:sldMkLst>
          <pc:docMk/>
          <pc:sldMk cId="1788228342" sldId="258"/>
        </pc:sldMkLst>
        <pc:spChg chg="mod">
          <ac:chgData name="ARRIEUSSECQ Frederic" userId="db24b981-b708-4418-b613-8fbc0fb3844b" providerId="ADAL" clId="{F300E79E-D2E2-48F2-B829-2D91CE415113}" dt="2025-04-14T11:18:28.604" v="124" actId="20577"/>
          <ac:spMkLst>
            <pc:docMk/>
            <pc:sldMk cId="1788228342" sldId="258"/>
            <ac:spMk id="5124" creationId="{9F4412CA-960D-927C-418C-20D15482FA21}"/>
          </ac:spMkLst>
        </pc:spChg>
        <pc:picChg chg="add mod">
          <ac:chgData name="ARRIEUSSECQ Frederic" userId="db24b981-b708-4418-b613-8fbc0fb3844b" providerId="ADAL" clId="{F300E79E-D2E2-48F2-B829-2D91CE415113}" dt="2025-04-14T11:20:07.995" v="127" actId="1076"/>
          <ac:picMkLst>
            <pc:docMk/>
            <pc:sldMk cId="1788228342" sldId="258"/>
            <ac:picMk id="3" creationId="{A16993E9-CFBF-3D2A-C308-72368E506EB7}"/>
          </ac:picMkLst>
        </pc:picChg>
        <pc:picChg chg="del">
          <ac:chgData name="ARRIEUSSECQ Frederic" userId="db24b981-b708-4418-b613-8fbc0fb3844b" providerId="ADAL" clId="{F300E79E-D2E2-48F2-B829-2D91CE415113}" dt="2025-04-14T11:18:00.711" v="61" actId="478"/>
          <ac:picMkLst>
            <pc:docMk/>
            <pc:sldMk cId="1788228342" sldId="258"/>
            <ac:picMk id="5" creationId="{ADAAAA1E-A9BF-E41A-F453-903F6A36F70C}"/>
          </ac:picMkLst>
        </pc:picChg>
      </pc:sldChg>
      <pc:sldChg chg="del">
        <pc:chgData name="ARRIEUSSECQ Frederic" userId="db24b981-b708-4418-b613-8fbc0fb3844b" providerId="ADAL" clId="{F300E79E-D2E2-48F2-B829-2D91CE415113}" dt="2025-04-14T11:15:52.068" v="3" actId="47"/>
        <pc:sldMkLst>
          <pc:docMk/>
          <pc:sldMk cId="3825696135" sldId="258"/>
        </pc:sldMkLst>
      </pc:sldChg>
      <pc:sldChg chg="addSp delSp modSp add mod">
        <pc:chgData name="ARRIEUSSECQ Frederic" userId="db24b981-b708-4418-b613-8fbc0fb3844b" providerId="ADAL" clId="{F300E79E-D2E2-48F2-B829-2D91CE415113}" dt="2025-04-14T11:33:43.263" v="173" actId="1076"/>
        <pc:sldMkLst>
          <pc:docMk/>
          <pc:sldMk cId="232844314" sldId="259"/>
        </pc:sldMkLst>
        <pc:spChg chg="mod">
          <ac:chgData name="ARRIEUSSECQ Frederic" userId="db24b981-b708-4418-b613-8fbc0fb3844b" providerId="ADAL" clId="{F300E79E-D2E2-48F2-B829-2D91CE415113}" dt="2025-04-14T11:20:43.506" v="170" actId="20577"/>
          <ac:spMkLst>
            <pc:docMk/>
            <pc:sldMk cId="232844314" sldId="259"/>
            <ac:spMk id="5124" creationId="{A3CBC811-A6E3-186F-C1E1-7CA68768309B}"/>
          </ac:spMkLst>
        </pc:spChg>
        <pc:picChg chg="del">
          <ac:chgData name="ARRIEUSSECQ Frederic" userId="db24b981-b708-4418-b613-8fbc0fb3844b" providerId="ADAL" clId="{F300E79E-D2E2-48F2-B829-2D91CE415113}" dt="2025-04-14T11:20:21.907" v="129" actId="478"/>
          <ac:picMkLst>
            <pc:docMk/>
            <pc:sldMk cId="232844314" sldId="259"/>
            <ac:picMk id="3" creationId="{A12532E7-7C84-EBCC-7508-A2F754A59176}"/>
          </ac:picMkLst>
        </pc:picChg>
        <pc:picChg chg="add mod">
          <ac:chgData name="ARRIEUSSECQ Frederic" userId="db24b981-b708-4418-b613-8fbc0fb3844b" providerId="ADAL" clId="{F300E79E-D2E2-48F2-B829-2D91CE415113}" dt="2025-04-14T11:33:43.263" v="173" actId="1076"/>
          <ac:picMkLst>
            <pc:docMk/>
            <pc:sldMk cId="232844314" sldId="259"/>
            <ac:picMk id="4" creationId="{94C16733-0A7F-6C0F-970A-A022556AA6F6}"/>
          </ac:picMkLst>
        </pc:picChg>
      </pc:sldChg>
      <pc:sldChg chg="del">
        <pc:chgData name="ARRIEUSSECQ Frederic" userId="db24b981-b708-4418-b613-8fbc0fb3844b" providerId="ADAL" clId="{F300E79E-D2E2-48F2-B829-2D91CE415113}" dt="2025-04-14T11:15:52.288" v="4" actId="47"/>
        <pc:sldMkLst>
          <pc:docMk/>
          <pc:sldMk cId="3447020429" sldId="259"/>
        </pc:sldMkLst>
      </pc:sldChg>
      <pc:sldChg chg="del">
        <pc:chgData name="ARRIEUSSECQ Frederic" userId="db24b981-b708-4418-b613-8fbc0fb3844b" providerId="ADAL" clId="{F300E79E-D2E2-48F2-B829-2D91CE415113}" dt="2025-04-14T11:15:53.757" v="5" actId="47"/>
        <pc:sldMkLst>
          <pc:docMk/>
          <pc:sldMk cId="3520202121" sldId="260"/>
        </pc:sldMkLst>
      </pc:sldChg>
      <pc:sldChg chg="addSp delSp modSp add mod">
        <pc:chgData name="ARRIEUSSECQ Frederic" userId="db24b981-b708-4418-b613-8fbc0fb3844b" providerId="ADAL" clId="{F300E79E-D2E2-48F2-B829-2D91CE415113}" dt="2025-04-14T11:34:58.598" v="217" actId="1076"/>
        <pc:sldMkLst>
          <pc:docMk/>
          <pc:sldMk cId="4251829565" sldId="260"/>
        </pc:sldMkLst>
        <pc:spChg chg="mod">
          <ac:chgData name="ARRIEUSSECQ Frederic" userId="db24b981-b708-4418-b613-8fbc0fb3844b" providerId="ADAL" clId="{F300E79E-D2E2-48F2-B829-2D91CE415113}" dt="2025-04-14T11:34:15.260" v="212" actId="20577"/>
          <ac:spMkLst>
            <pc:docMk/>
            <pc:sldMk cId="4251829565" sldId="260"/>
            <ac:spMk id="5124" creationId="{0F02D0B6-D6BB-19C4-46F0-CD89283EE31F}"/>
          </ac:spMkLst>
        </pc:spChg>
        <pc:picChg chg="add mod">
          <ac:chgData name="ARRIEUSSECQ Frederic" userId="db24b981-b708-4418-b613-8fbc0fb3844b" providerId="ADAL" clId="{F300E79E-D2E2-48F2-B829-2D91CE415113}" dt="2025-04-14T11:34:58.598" v="217" actId="1076"/>
          <ac:picMkLst>
            <pc:docMk/>
            <pc:sldMk cId="4251829565" sldId="260"/>
            <ac:picMk id="3" creationId="{E42C2408-208B-5CA4-DBFB-6AFAF97D12BC}"/>
          </ac:picMkLst>
        </pc:picChg>
        <pc:picChg chg="del">
          <ac:chgData name="ARRIEUSSECQ Frederic" userId="db24b981-b708-4418-b613-8fbc0fb3844b" providerId="ADAL" clId="{F300E79E-D2E2-48F2-B829-2D91CE415113}" dt="2025-04-14T11:33:56.188" v="175" actId="478"/>
          <ac:picMkLst>
            <pc:docMk/>
            <pc:sldMk cId="4251829565" sldId="260"/>
            <ac:picMk id="4" creationId="{774A9627-33C2-FB71-76FA-CA9DBE19A53B}"/>
          </ac:picMkLst>
        </pc:picChg>
      </pc:sldChg>
      <pc:sldChg chg="addSp delSp modSp add mod modNotesTx">
        <pc:chgData name="ARRIEUSSECQ Frederic" userId="db24b981-b708-4418-b613-8fbc0fb3844b" providerId="ADAL" clId="{F300E79E-D2E2-48F2-B829-2D91CE415113}" dt="2025-04-14T11:40:24.019" v="325" actId="1076"/>
        <pc:sldMkLst>
          <pc:docMk/>
          <pc:sldMk cId="1910289620" sldId="261"/>
        </pc:sldMkLst>
        <pc:spChg chg="mod">
          <ac:chgData name="ARRIEUSSECQ Frederic" userId="db24b981-b708-4418-b613-8fbc0fb3844b" providerId="ADAL" clId="{F300E79E-D2E2-48F2-B829-2D91CE415113}" dt="2025-04-14T11:40:24.019" v="325" actId="1076"/>
          <ac:spMkLst>
            <pc:docMk/>
            <pc:sldMk cId="1910289620" sldId="261"/>
            <ac:spMk id="5124" creationId="{58CBD0CF-A006-9EF2-50EF-14B4FBBDDF61}"/>
          </ac:spMkLst>
        </pc:spChg>
        <pc:picChg chg="del">
          <ac:chgData name="ARRIEUSSECQ Frederic" userId="db24b981-b708-4418-b613-8fbc0fb3844b" providerId="ADAL" clId="{F300E79E-D2E2-48F2-B829-2D91CE415113}" dt="2025-04-14T11:35:19.671" v="219" actId="478"/>
          <ac:picMkLst>
            <pc:docMk/>
            <pc:sldMk cId="1910289620" sldId="261"/>
            <ac:picMk id="3" creationId="{373593EF-BBF5-6240-7F35-4AAE11C59978}"/>
          </ac:picMkLst>
        </pc:picChg>
        <pc:picChg chg="add mod">
          <ac:chgData name="ARRIEUSSECQ Frederic" userId="db24b981-b708-4418-b613-8fbc0fb3844b" providerId="ADAL" clId="{F300E79E-D2E2-48F2-B829-2D91CE415113}" dt="2025-04-14T11:39:55.806" v="296" actId="1076"/>
          <ac:picMkLst>
            <pc:docMk/>
            <pc:sldMk cId="1910289620" sldId="261"/>
            <ac:picMk id="4" creationId="{B7540447-2DAF-E743-0E38-ABD1C9B3928E}"/>
          </ac:picMkLst>
        </pc:picChg>
      </pc:sldChg>
      <pc:sldChg chg="del">
        <pc:chgData name="ARRIEUSSECQ Frederic" userId="db24b981-b708-4418-b613-8fbc0fb3844b" providerId="ADAL" clId="{F300E79E-D2E2-48F2-B829-2D91CE415113}" dt="2025-04-14T11:15:54.198" v="6" actId="47"/>
        <pc:sldMkLst>
          <pc:docMk/>
          <pc:sldMk cId="2851388951" sldId="261"/>
        </pc:sldMkLst>
      </pc:sldChg>
      <pc:sldChg chg="del">
        <pc:chgData name="ARRIEUSSECQ Frederic" userId="db24b981-b708-4418-b613-8fbc0fb3844b" providerId="ADAL" clId="{F300E79E-D2E2-48F2-B829-2D91CE415113}" dt="2025-04-14T11:15:54.402" v="7" actId="47"/>
        <pc:sldMkLst>
          <pc:docMk/>
          <pc:sldMk cId="163462586" sldId="262"/>
        </pc:sldMkLst>
      </pc:sldChg>
      <pc:sldChg chg="addSp delSp modSp add mod">
        <pc:chgData name="ARRIEUSSECQ Frederic" userId="db24b981-b708-4418-b613-8fbc0fb3844b" providerId="ADAL" clId="{F300E79E-D2E2-48F2-B829-2D91CE415113}" dt="2025-04-14T11:41:54.518" v="403" actId="1076"/>
        <pc:sldMkLst>
          <pc:docMk/>
          <pc:sldMk cId="1106141570" sldId="262"/>
        </pc:sldMkLst>
        <pc:spChg chg="mod">
          <ac:chgData name="ARRIEUSSECQ Frederic" userId="db24b981-b708-4418-b613-8fbc0fb3844b" providerId="ADAL" clId="{F300E79E-D2E2-48F2-B829-2D91CE415113}" dt="2025-04-14T11:41:29.119" v="398" actId="20577"/>
          <ac:spMkLst>
            <pc:docMk/>
            <pc:sldMk cId="1106141570" sldId="262"/>
            <ac:spMk id="5124" creationId="{2957D911-EA6E-3C88-E129-B991AAEEF77F}"/>
          </ac:spMkLst>
        </pc:spChg>
        <pc:picChg chg="add mod">
          <ac:chgData name="ARRIEUSSECQ Frederic" userId="db24b981-b708-4418-b613-8fbc0fb3844b" providerId="ADAL" clId="{F300E79E-D2E2-48F2-B829-2D91CE415113}" dt="2025-04-14T11:41:54.518" v="403" actId="1076"/>
          <ac:picMkLst>
            <pc:docMk/>
            <pc:sldMk cId="1106141570" sldId="262"/>
            <ac:picMk id="3" creationId="{1D2B1D92-3658-7956-0A2C-79C06589F040}"/>
          </ac:picMkLst>
        </pc:picChg>
        <pc:picChg chg="del">
          <ac:chgData name="ARRIEUSSECQ Frederic" userId="db24b981-b708-4418-b613-8fbc0fb3844b" providerId="ADAL" clId="{F300E79E-D2E2-48F2-B829-2D91CE415113}" dt="2025-04-14T11:40:54.784" v="327" actId="478"/>
          <ac:picMkLst>
            <pc:docMk/>
            <pc:sldMk cId="1106141570" sldId="262"/>
            <ac:picMk id="4" creationId="{0316AD9F-CBCA-DCCA-E91A-33F871D397A3}"/>
          </ac:picMkLst>
        </pc:picChg>
      </pc:sldChg>
      <pc:sldChg chg="del">
        <pc:chgData name="ARRIEUSSECQ Frederic" userId="db24b981-b708-4418-b613-8fbc0fb3844b" providerId="ADAL" clId="{F300E79E-D2E2-48F2-B829-2D91CE415113}" dt="2025-04-14T11:15:54.865" v="8" actId="47"/>
        <pc:sldMkLst>
          <pc:docMk/>
          <pc:sldMk cId="1626709020" sldId="263"/>
        </pc:sldMkLst>
      </pc:sldChg>
      <pc:sldChg chg="addSp delSp modSp add mod">
        <pc:chgData name="ARRIEUSSECQ Frederic" userId="db24b981-b708-4418-b613-8fbc0fb3844b" providerId="ADAL" clId="{F300E79E-D2E2-48F2-B829-2D91CE415113}" dt="2025-04-14T11:47:31.777" v="465" actId="22"/>
        <pc:sldMkLst>
          <pc:docMk/>
          <pc:sldMk cId="3998607414" sldId="263"/>
        </pc:sldMkLst>
        <pc:spChg chg="mod">
          <ac:chgData name="ARRIEUSSECQ Frederic" userId="db24b981-b708-4418-b613-8fbc0fb3844b" providerId="ADAL" clId="{F300E79E-D2E2-48F2-B829-2D91CE415113}" dt="2025-04-14T11:42:35.791" v="464" actId="20577"/>
          <ac:spMkLst>
            <pc:docMk/>
            <pc:sldMk cId="3998607414" sldId="263"/>
            <ac:spMk id="5124" creationId="{A784870B-7317-FFF6-CF1B-3993B9102153}"/>
          </ac:spMkLst>
        </pc:spChg>
        <pc:picChg chg="del">
          <ac:chgData name="ARRIEUSSECQ Frederic" userId="db24b981-b708-4418-b613-8fbc0fb3844b" providerId="ADAL" clId="{F300E79E-D2E2-48F2-B829-2D91CE415113}" dt="2025-04-14T11:42:12.280" v="405" actId="478"/>
          <ac:picMkLst>
            <pc:docMk/>
            <pc:sldMk cId="3998607414" sldId="263"/>
            <ac:picMk id="3" creationId="{C4430CAE-93B7-7F54-C098-F60FA5BED2FB}"/>
          </ac:picMkLst>
        </pc:picChg>
        <pc:picChg chg="add">
          <ac:chgData name="ARRIEUSSECQ Frederic" userId="db24b981-b708-4418-b613-8fbc0fb3844b" providerId="ADAL" clId="{F300E79E-D2E2-48F2-B829-2D91CE415113}" dt="2025-04-14T11:47:31.777" v="465" actId="22"/>
          <ac:picMkLst>
            <pc:docMk/>
            <pc:sldMk cId="3998607414" sldId="263"/>
            <ac:picMk id="4" creationId="{8F1438BE-D18D-A652-9CCD-3663512B416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240CA-2DBE-4C19-B81F-744C1FD5429C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D41E4-32CD-4E61-9DE9-D9E4AD9CA0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121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7B6CF-C121-4634-AE62-8FE106051A7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1672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375D8-FB61-42D2-BCC6-381EAACD9E8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50398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26FFC-9A15-4C49-9104-94E9A316C04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5432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7E110-7944-4DA1-971A-0DED9FF87A5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9282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371EC-474B-4957-AF37-A0BFD5B60C5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4771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73D3-89EA-45D1-9609-F8D9518AA2F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3594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FF2A1-9E65-459B-9CD7-06FDF3E2D12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7647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6A0E5-B4D5-4BCE-B4F6-B7C31CED176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5438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0BEBD-2940-4E8D-BC45-EFC23C7729D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652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BA8AE-D9B4-4732-9381-AB6BBF6CDF7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6815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CF001-576A-435A-AFE0-C05F5156189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3212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17DFFF-EF11-4C75-91F9-14D883DB9917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8 – Travaux d’entretien des plantations et des régénérations naturelles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PONTONX/L’ADOUR – parcelles 31, 33, 34</a:t>
            </a:r>
            <a:endParaRPr lang="fr-FR" altLang="fr-FR" sz="1400" b="1" u="sng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1F2BA79-81E6-3F4E-81B4-E6B88CB1F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415" y="907592"/>
            <a:ext cx="6067169" cy="54070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87A562-3DDE-255E-A14D-C44FEACDE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4A23F6B9-90C0-B482-CDEF-FF748C0533C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8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2029809F-C85C-9581-09BD-1834223111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PRECHACQ LES BAINS – parcelles 3, 5, 14b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BF9CF94-3ED3-0FDA-A586-D9CEA8865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618" y="898028"/>
            <a:ext cx="3744763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069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86A1A-AEF4-65A0-69A4-625A38C01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0B259043-210C-D2E4-75AC-A3702D69AA1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8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6A813E1F-FC88-C81A-E2B7-EB2B6E2B7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TETHIEU – parcelles 28b, 29c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8ECF242-8EA6-62CB-16A8-2F9A98D40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69" y="1124744"/>
            <a:ext cx="8860261" cy="4847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091878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1149</TotalTime>
  <Words>77</Words>
  <Application>Microsoft Office PowerPoint</Application>
  <PresentationFormat>Affichage à l'écran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Aptos</vt:lpstr>
      <vt:lpstr>Arial</vt:lpstr>
      <vt:lpstr>Times New Roman</vt:lpstr>
      <vt:lpstr>Modèle par défaut</vt:lpstr>
      <vt:lpstr>SIVU 2025 – Lot 8 – Travaux d’entretien des plantations et des régénérations naturelles</vt:lpstr>
      <vt:lpstr>SIVU 2025 – Lot 8 – Travaux d’entretien des plantations et des régénérations naturelles</vt:lpstr>
      <vt:lpstr>SIVU 2025 – Lot 8 – Travaux d’entretien des plantations et des régénérations naturelles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SCHNEIDER Jean-Baptiste</dc:creator>
  <cp:lastModifiedBy>ARRIEUSSECQ Frederic</cp:lastModifiedBy>
  <cp:revision>71</cp:revision>
  <cp:lastPrinted>2020-03-30T09:11:36Z</cp:lastPrinted>
  <dcterms:created xsi:type="dcterms:W3CDTF">1601-01-01T00:00:00Z</dcterms:created>
  <dcterms:modified xsi:type="dcterms:W3CDTF">2025-04-14T14:04:24Z</dcterms:modified>
</cp:coreProperties>
</file>