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E0623458-3AD1-44CE-A25A-6E401ACA7B93}" v="1" dt="2025-04-14T12:29:59.973"/>
    <p1510:client id="{E4A2C599-B255-4F63-935C-B0B277D19323}" v="3" dt="2025-04-14T11:57:14.153"/>
    <p1510:client id="{F300E79E-D2E2-48F2-B829-2D91CE415113}" v="2" dt="2025-04-14T11:40:24.019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4B299DEC-60B8-4E2F-A515-C624FB54A2CB}"/>
    <pc:docChg chg="undo custSel addSld delSld modSld modSection">
      <pc:chgData name="ARRIEUSSECQ Frederic" userId="db24b981-b708-4418-b613-8fbc0fb3844b" providerId="ADAL" clId="{4B299DEC-60B8-4E2F-A515-C624FB54A2CB}" dt="2025-04-14T13:50:58.778" v="307" actId="1076"/>
      <pc:docMkLst>
        <pc:docMk/>
      </pc:docMkLst>
      <pc:sldChg chg="addSp delSp modSp add del mod">
        <pc:chgData name="ARRIEUSSECQ Frederic" userId="db24b981-b708-4418-b613-8fbc0fb3844b" providerId="ADAL" clId="{4B299DEC-60B8-4E2F-A515-C624FB54A2CB}" dt="2025-04-14T12:58:18.501" v="73" actId="1076"/>
        <pc:sldMkLst>
          <pc:docMk/>
          <pc:sldMk cId="0" sldId="257"/>
        </pc:sldMkLst>
        <pc:spChg chg="mod">
          <ac:chgData name="ARRIEUSSECQ Frederic" userId="db24b981-b708-4418-b613-8fbc0fb3844b" providerId="ADAL" clId="{4B299DEC-60B8-4E2F-A515-C624FB54A2CB}" dt="2025-04-14T12:52:44.592" v="8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4B299DEC-60B8-4E2F-A515-C624FB54A2CB}" dt="2025-04-14T12:53:24.471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4B299DEC-60B8-4E2F-A515-C624FB54A2CB}" dt="2025-04-14T12:58:18.501" v="73" actId="1076"/>
          <ac:picMkLst>
            <pc:docMk/>
            <pc:sldMk cId="0" sldId="257"/>
            <ac:picMk id="3" creationId="{85A90AF4-0359-CCAF-3D78-760F7BF3E7C1}"/>
          </ac:picMkLst>
        </pc:picChg>
        <pc:picChg chg="del">
          <ac:chgData name="ARRIEUSSECQ Frederic" userId="db24b981-b708-4418-b613-8fbc0fb3844b" providerId="ADAL" clId="{4B299DEC-60B8-4E2F-A515-C624FB54A2CB}" dt="2025-04-14T12:52:46.754" v="9" actId="478"/>
          <ac:picMkLst>
            <pc:docMk/>
            <pc:sldMk cId="0" sldId="257"/>
            <ac:picMk id="6" creationId="{9E02C38B-CF4F-CEE6-3001-8C8BFB140115}"/>
          </ac:picMkLst>
        </pc:picChg>
      </pc:sldChg>
      <pc:sldChg chg="addSp delSp modSp add mod">
        <pc:chgData name="ARRIEUSSECQ Frederic" userId="db24b981-b708-4418-b613-8fbc0fb3844b" providerId="ADAL" clId="{4B299DEC-60B8-4E2F-A515-C624FB54A2CB}" dt="2025-04-14T13:01:05.942" v="149" actId="732"/>
        <pc:sldMkLst>
          <pc:docMk/>
          <pc:sldMk cId="2457161594" sldId="258"/>
        </pc:sldMkLst>
        <pc:spChg chg="mod">
          <ac:chgData name="ARRIEUSSECQ Frederic" userId="db24b981-b708-4418-b613-8fbc0fb3844b" providerId="ADAL" clId="{4B299DEC-60B8-4E2F-A515-C624FB54A2CB}" dt="2025-04-14T12:59:12.862" v="136" actId="20577"/>
          <ac:spMkLst>
            <pc:docMk/>
            <pc:sldMk cId="2457161594" sldId="258"/>
            <ac:spMk id="5124" creationId="{699A341D-7A26-E09E-1A63-35652B84A87F}"/>
          </ac:spMkLst>
        </pc:spChg>
        <pc:picChg chg="del">
          <ac:chgData name="ARRIEUSSECQ Frederic" userId="db24b981-b708-4418-b613-8fbc0fb3844b" providerId="ADAL" clId="{4B299DEC-60B8-4E2F-A515-C624FB54A2CB}" dt="2025-04-14T12:58:39.282" v="75" actId="478"/>
          <ac:picMkLst>
            <pc:docMk/>
            <pc:sldMk cId="2457161594" sldId="258"/>
            <ac:picMk id="3" creationId="{2F171FA6-0E24-37B1-3837-2F7481791F38}"/>
          </ac:picMkLst>
        </pc:picChg>
        <pc:picChg chg="add mod ord modCrop">
          <ac:chgData name="ARRIEUSSECQ Frederic" userId="db24b981-b708-4418-b613-8fbc0fb3844b" providerId="ADAL" clId="{4B299DEC-60B8-4E2F-A515-C624FB54A2CB}" dt="2025-04-14T13:01:05.942" v="149" actId="732"/>
          <ac:picMkLst>
            <pc:docMk/>
            <pc:sldMk cId="2457161594" sldId="258"/>
            <ac:picMk id="4" creationId="{1B1C1CE7-1172-13E9-AACA-B30B063B5ECD}"/>
          </ac:picMkLst>
        </pc:picChg>
        <pc:picChg chg="add mod">
          <ac:chgData name="ARRIEUSSECQ Frederic" userId="db24b981-b708-4418-b613-8fbc0fb3844b" providerId="ADAL" clId="{4B299DEC-60B8-4E2F-A515-C624FB54A2CB}" dt="2025-04-14T13:01:00.141" v="148" actId="1076"/>
          <ac:picMkLst>
            <pc:docMk/>
            <pc:sldMk cId="2457161594" sldId="258"/>
            <ac:picMk id="6" creationId="{56CA888E-5B93-9379-6E19-E934BD79FC14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135" v="0" actId="47"/>
        <pc:sldMkLst>
          <pc:docMk/>
          <pc:sldMk cId="3094279009" sldId="258"/>
        </pc:sldMkLst>
      </pc:sldChg>
      <pc:sldChg chg="addSp delSp modSp add mod">
        <pc:chgData name="ARRIEUSSECQ Frederic" userId="db24b981-b708-4418-b613-8fbc0fb3844b" providerId="ADAL" clId="{4B299DEC-60B8-4E2F-A515-C624FB54A2CB}" dt="2025-04-14T13:48:39.219" v="232" actId="1076"/>
        <pc:sldMkLst>
          <pc:docMk/>
          <pc:sldMk cId="83055214" sldId="259"/>
        </pc:sldMkLst>
        <pc:spChg chg="mod">
          <ac:chgData name="ARRIEUSSECQ Frederic" userId="db24b981-b708-4418-b613-8fbc0fb3844b" providerId="ADAL" clId="{4B299DEC-60B8-4E2F-A515-C624FB54A2CB}" dt="2025-04-14T13:30:57.596" v="229" actId="20577"/>
          <ac:spMkLst>
            <pc:docMk/>
            <pc:sldMk cId="83055214" sldId="259"/>
            <ac:spMk id="5124" creationId="{0CB20077-7394-4F0A-196E-0338BF83EBCA}"/>
          </ac:spMkLst>
        </pc:spChg>
        <pc:picChg chg="add mod">
          <ac:chgData name="ARRIEUSSECQ Frederic" userId="db24b981-b708-4418-b613-8fbc0fb3844b" providerId="ADAL" clId="{4B299DEC-60B8-4E2F-A515-C624FB54A2CB}" dt="2025-04-14T13:48:39.219" v="232" actId="1076"/>
          <ac:picMkLst>
            <pc:docMk/>
            <pc:sldMk cId="83055214" sldId="259"/>
            <ac:picMk id="3" creationId="{820C3D65-F606-4F41-6967-626A1EE301F8}"/>
          </ac:picMkLst>
        </pc:picChg>
        <pc:picChg chg="del">
          <ac:chgData name="ARRIEUSSECQ Frederic" userId="db24b981-b708-4418-b613-8fbc0fb3844b" providerId="ADAL" clId="{4B299DEC-60B8-4E2F-A515-C624FB54A2CB}" dt="2025-04-14T13:27:57.120" v="151" actId="478"/>
          <ac:picMkLst>
            <pc:docMk/>
            <pc:sldMk cId="83055214" sldId="259"/>
            <ac:picMk id="4" creationId="{5278E8ED-8B5A-C490-4219-E7D95AF02E6C}"/>
          </ac:picMkLst>
        </pc:picChg>
        <pc:picChg chg="del">
          <ac:chgData name="ARRIEUSSECQ Frederic" userId="db24b981-b708-4418-b613-8fbc0fb3844b" providerId="ADAL" clId="{4B299DEC-60B8-4E2F-A515-C624FB54A2CB}" dt="2025-04-14T13:27:58.853" v="152" actId="478"/>
          <ac:picMkLst>
            <pc:docMk/>
            <pc:sldMk cId="83055214" sldId="259"/>
            <ac:picMk id="6" creationId="{EED46E72-A2EC-16AC-2044-40676E135212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276" v="1" actId="47"/>
        <pc:sldMkLst>
          <pc:docMk/>
          <pc:sldMk cId="3565117294" sldId="259"/>
        </pc:sldMkLst>
      </pc:sldChg>
      <pc:sldChg chg="del">
        <pc:chgData name="ARRIEUSSECQ Frederic" userId="db24b981-b708-4418-b613-8fbc0fb3844b" providerId="ADAL" clId="{4B299DEC-60B8-4E2F-A515-C624FB54A2CB}" dt="2025-04-14T12:52:36.449" v="2" actId="47"/>
        <pc:sldMkLst>
          <pc:docMk/>
          <pc:sldMk cId="364845848" sldId="260"/>
        </pc:sldMkLst>
      </pc:sldChg>
      <pc:sldChg chg="addSp delSp modSp add mod">
        <pc:chgData name="ARRIEUSSECQ Frederic" userId="db24b981-b708-4418-b613-8fbc0fb3844b" providerId="ADAL" clId="{4B299DEC-60B8-4E2F-A515-C624FB54A2CB}" dt="2025-04-14T13:50:58.778" v="307" actId="1076"/>
        <pc:sldMkLst>
          <pc:docMk/>
          <pc:sldMk cId="2427211757" sldId="260"/>
        </pc:sldMkLst>
        <pc:spChg chg="mod">
          <ac:chgData name="ARRIEUSSECQ Frederic" userId="db24b981-b708-4418-b613-8fbc0fb3844b" providerId="ADAL" clId="{4B299DEC-60B8-4E2F-A515-C624FB54A2CB}" dt="2025-04-14T13:49:20.709" v="302" actId="20577"/>
          <ac:spMkLst>
            <pc:docMk/>
            <pc:sldMk cId="2427211757" sldId="260"/>
            <ac:spMk id="5124" creationId="{18E4CB32-3516-07E3-737D-86B16D6CA902}"/>
          </ac:spMkLst>
        </pc:spChg>
        <pc:picChg chg="del">
          <ac:chgData name="ARRIEUSSECQ Frederic" userId="db24b981-b708-4418-b613-8fbc0fb3844b" providerId="ADAL" clId="{4B299DEC-60B8-4E2F-A515-C624FB54A2CB}" dt="2025-04-14T13:48:57.157" v="234" actId="478"/>
          <ac:picMkLst>
            <pc:docMk/>
            <pc:sldMk cId="2427211757" sldId="260"/>
            <ac:picMk id="3" creationId="{253E24F5-23CD-5319-37F5-812F251CB924}"/>
          </ac:picMkLst>
        </pc:picChg>
        <pc:picChg chg="add mod">
          <ac:chgData name="ARRIEUSSECQ Frederic" userId="db24b981-b708-4418-b613-8fbc0fb3844b" providerId="ADAL" clId="{4B299DEC-60B8-4E2F-A515-C624FB54A2CB}" dt="2025-04-14T13:50:58.778" v="307" actId="1076"/>
          <ac:picMkLst>
            <pc:docMk/>
            <pc:sldMk cId="2427211757" sldId="260"/>
            <ac:picMk id="4" creationId="{B0BDB21A-B9A8-2F7F-E707-AEB9CC9CBB83}"/>
          </ac:picMkLst>
        </pc:picChg>
      </pc:sldChg>
      <pc:sldChg chg="del">
        <pc:chgData name="ARRIEUSSECQ Frederic" userId="db24b981-b708-4418-b613-8fbc0fb3844b" providerId="ADAL" clId="{4B299DEC-60B8-4E2F-A515-C624FB54A2CB}" dt="2025-04-14T12:52:36.623" v="3" actId="47"/>
        <pc:sldMkLst>
          <pc:docMk/>
          <pc:sldMk cId="2313378302" sldId="261"/>
        </pc:sldMkLst>
      </pc:sldChg>
      <pc:sldChg chg="del">
        <pc:chgData name="ARRIEUSSECQ Frederic" userId="db24b981-b708-4418-b613-8fbc0fb3844b" providerId="ADAL" clId="{4B299DEC-60B8-4E2F-A515-C624FB54A2CB}" dt="2025-04-14T12:52:36.795" v="4" actId="47"/>
        <pc:sldMkLst>
          <pc:docMk/>
          <pc:sldMk cId="3727964458" sldId="262"/>
        </pc:sldMkLst>
      </pc:sldChg>
    </pc:docChg>
  </pc:docChgLst>
  <pc:docChgLst>
    <pc:chgData name="ARRIEUSSECQ Frederic" userId="db24b981-b708-4418-b613-8fbc0fb3844b" providerId="ADAL" clId="{E4A2C599-B255-4F63-935C-B0B277D19323}"/>
    <pc:docChg chg="custSel addSld delSld modSld modSection">
      <pc:chgData name="ARRIEUSSECQ Frederic" userId="db24b981-b708-4418-b613-8fbc0fb3844b" providerId="ADAL" clId="{E4A2C599-B255-4F63-935C-B0B277D19323}" dt="2025-04-14T12:07:05.373" v="298" actId="1076"/>
      <pc:docMkLst>
        <pc:docMk/>
      </pc:docMkLst>
      <pc:sldChg chg="addSp delSp modSp mod">
        <pc:chgData name="ARRIEUSSECQ Frederic" userId="db24b981-b708-4418-b613-8fbc0fb3844b" providerId="ADAL" clId="{E4A2C599-B255-4F63-935C-B0B277D19323}" dt="2025-04-14T11:51:13.729" v="71" actId="1076"/>
        <pc:sldMkLst>
          <pc:docMk/>
          <pc:sldMk cId="0" sldId="257"/>
        </pc:sldMkLst>
        <pc:spChg chg="mod">
          <ac:chgData name="ARRIEUSSECQ Frederic" userId="db24b981-b708-4418-b613-8fbc0fb3844b" providerId="ADAL" clId="{E4A2C599-B255-4F63-935C-B0B277D19323}" dt="2025-04-14T11:49:10.307" v="7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4A2C599-B255-4F63-935C-B0B277D19323}" dt="2025-04-14T11:49:42.433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E4A2C599-B255-4F63-935C-B0B277D19323}" dt="2025-04-14T11:51:13.729" v="71" actId="1076"/>
          <ac:picMkLst>
            <pc:docMk/>
            <pc:sldMk cId="0" sldId="257"/>
            <ac:picMk id="3" creationId="{F1B0D6DA-270F-3469-25FD-EB281AD29F01}"/>
          </ac:picMkLst>
        </pc:picChg>
        <pc:picChg chg="del">
          <ac:chgData name="ARRIEUSSECQ Frederic" userId="db24b981-b708-4418-b613-8fbc0fb3844b" providerId="ADAL" clId="{E4A2C599-B255-4F63-935C-B0B277D19323}" dt="2025-04-14T11:49:22.062" v="8" actId="478"/>
          <ac:picMkLst>
            <pc:docMk/>
            <pc:sldMk cId="0" sldId="257"/>
            <ac:picMk id="5" creationId="{7B7E1ADA-C217-971E-0D0B-936B384B9469}"/>
          </ac:picMkLst>
        </pc:picChg>
      </pc:sldChg>
      <pc:sldChg chg="del">
        <pc:chgData name="ARRIEUSSECQ Frederic" userId="db24b981-b708-4418-b613-8fbc0fb3844b" providerId="ADAL" clId="{E4A2C599-B255-4F63-935C-B0B277D19323}" dt="2025-04-14T11:49:05.896" v="0" actId="47"/>
        <pc:sldMkLst>
          <pc:docMk/>
          <pc:sldMk cId="1788228342" sldId="258"/>
        </pc:sldMkLst>
      </pc:sldChg>
      <pc:sldChg chg="addSp delSp modSp add mod">
        <pc:chgData name="ARRIEUSSECQ Frederic" userId="db24b981-b708-4418-b613-8fbc0fb3844b" providerId="ADAL" clId="{E4A2C599-B255-4F63-935C-B0B277D19323}" dt="2025-04-14T11:54:02.799" v="129" actId="20577"/>
        <pc:sldMkLst>
          <pc:docMk/>
          <pc:sldMk cId="2092557725" sldId="258"/>
        </pc:sldMkLst>
        <pc:spChg chg="mod">
          <ac:chgData name="ARRIEUSSECQ Frederic" userId="db24b981-b708-4418-b613-8fbc0fb3844b" providerId="ADAL" clId="{E4A2C599-B255-4F63-935C-B0B277D19323}" dt="2025-04-14T11:54:02.799" v="129" actId="20577"/>
          <ac:spMkLst>
            <pc:docMk/>
            <pc:sldMk cId="2092557725" sldId="258"/>
            <ac:spMk id="5124" creationId="{E1FB7DF6-4E3A-7560-7B68-768322F7AECF}"/>
          </ac:spMkLst>
        </pc:spChg>
        <pc:picChg chg="del">
          <ac:chgData name="ARRIEUSSECQ Frederic" userId="db24b981-b708-4418-b613-8fbc0fb3844b" providerId="ADAL" clId="{E4A2C599-B255-4F63-935C-B0B277D19323}" dt="2025-04-14T11:51:33.055" v="73" actId="478"/>
          <ac:picMkLst>
            <pc:docMk/>
            <pc:sldMk cId="2092557725" sldId="258"/>
            <ac:picMk id="3" creationId="{8A2BB409-BF9C-C812-49AA-EECDE57C04FF}"/>
          </ac:picMkLst>
        </pc:picChg>
        <pc:picChg chg="add mod">
          <ac:chgData name="ARRIEUSSECQ Frederic" userId="db24b981-b708-4418-b613-8fbc0fb3844b" providerId="ADAL" clId="{E4A2C599-B255-4F63-935C-B0B277D19323}" dt="2025-04-14T11:53:50.362" v="128" actId="1076"/>
          <ac:picMkLst>
            <pc:docMk/>
            <pc:sldMk cId="2092557725" sldId="258"/>
            <ac:picMk id="4" creationId="{A5962A29-CFF8-9E2A-E198-02DE97EFBCEA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082" v="1" actId="47"/>
        <pc:sldMkLst>
          <pc:docMk/>
          <pc:sldMk cId="232844314" sldId="259"/>
        </pc:sldMkLst>
      </pc:sldChg>
      <pc:sldChg chg="addSp delSp modSp add mod">
        <pc:chgData name="ARRIEUSSECQ Frederic" userId="db24b981-b708-4418-b613-8fbc0fb3844b" providerId="ADAL" clId="{E4A2C599-B255-4F63-935C-B0B277D19323}" dt="2025-04-14T11:55:41.004" v="170" actId="1076"/>
        <pc:sldMkLst>
          <pc:docMk/>
          <pc:sldMk cId="3093345065" sldId="259"/>
        </pc:sldMkLst>
        <pc:spChg chg="mod">
          <ac:chgData name="ARRIEUSSECQ Frederic" userId="db24b981-b708-4418-b613-8fbc0fb3844b" providerId="ADAL" clId="{E4A2C599-B255-4F63-935C-B0B277D19323}" dt="2025-04-14T11:55:38.874" v="169" actId="1076"/>
          <ac:spMkLst>
            <pc:docMk/>
            <pc:sldMk cId="3093345065" sldId="259"/>
            <ac:spMk id="5124" creationId="{420278FB-7E7D-5B6A-9827-EE2B1D71608F}"/>
          </ac:spMkLst>
        </pc:spChg>
        <pc:picChg chg="add mod">
          <ac:chgData name="ARRIEUSSECQ Frederic" userId="db24b981-b708-4418-b613-8fbc0fb3844b" providerId="ADAL" clId="{E4A2C599-B255-4F63-935C-B0B277D19323}" dt="2025-04-14T11:55:41.004" v="170" actId="1076"/>
          <ac:picMkLst>
            <pc:docMk/>
            <pc:sldMk cId="3093345065" sldId="259"/>
            <ac:picMk id="3" creationId="{8A5EB41B-DCDA-B163-15DA-52DC062A33EB}"/>
          </ac:picMkLst>
        </pc:picChg>
        <pc:picChg chg="del">
          <ac:chgData name="ARRIEUSSECQ Frederic" userId="db24b981-b708-4418-b613-8fbc0fb3844b" providerId="ADAL" clId="{E4A2C599-B255-4F63-935C-B0B277D19323}" dt="2025-04-14T11:54:13.792" v="131" actId="478"/>
          <ac:picMkLst>
            <pc:docMk/>
            <pc:sldMk cId="3093345065" sldId="259"/>
            <ac:picMk id="4" creationId="{A8019F70-024B-D2EB-DC17-3F412E4183B3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1:57:14.153" v="204" actId="1076"/>
        <pc:sldMkLst>
          <pc:docMk/>
          <pc:sldMk cId="1154231512" sldId="260"/>
        </pc:sldMkLst>
        <pc:spChg chg="mod">
          <ac:chgData name="ARRIEUSSECQ Frederic" userId="db24b981-b708-4418-b613-8fbc0fb3844b" providerId="ADAL" clId="{E4A2C599-B255-4F63-935C-B0B277D19323}" dt="2025-04-14T11:57:14.153" v="204" actId="1076"/>
          <ac:spMkLst>
            <pc:docMk/>
            <pc:sldMk cId="1154231512" sldId="260"/>
            <ac:spMk id="5124" creationId="{B1612D6B-B780-C7C0-E84E-E65DBDEF9A11}"/>
          </ac:spMkLst>
        </pc:spChg>
        <pc:picChg chg="del">
          <ac:chgData name="ARRIEUSSECQ Frederic" userId="db24b981-b708-4418-b613-8fbc0fb3844b" providerId="ADAL" clId="{E4A2C599-B255-4F63-935C-B0B277D19323}" dt="2025-04-14T11:55:57.570" v="172" actId="478"/>
          <ac:picMkLst>
            <pc:docMk/>
            <pc:sldMk cId="1154231512" sldId="260"/>
            <ac:picMk id="3" creationId="{AC8FA44C-5E62-5886-6DB1-8A2028B0A044}"/>
          </ac:picMkLst>
        </pc:picChg>
        <pc:picChg chg="add mod">
          <ac:chgData name="ARRIEUSSECQ Frederic" userId="db24b981-b708-4418-b613-8fbc0fb3844b" providerId="ADAL" clId="{E4A2C599-B255-4F63-935C-B0B277D19323}" dt="2025-04-14T11:57:05.189" v="203" actId="1076"/>
          <ac:picMkLst>
            <pc:docMk/>
            <pc:sldMk cId="1154231512" sldId="260"/>
            <ac:picMk id="4" creationId="{5193252E-8C52-8F01-D6CC-0F4F58CA9905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240" v="2" actId="47"/>
        <pc:sldMkLst>
          <pc:docMk/>
          <pc:sldMk cId="4251829565" sldId="260"/>
        </pc:sldMkLst>
      </pc:sldChg>
      <pc:sldChg chg="del">
        <pc:chgData name="ARRIEUSSECQ Frederic" userId="db24b981-b708-4418-b613-8fbc0fb3844b" providerId="ADAL" clId="{E4A2C599-B255-4F63-935C-B0B277D19323}" dt="2025-04-14T11:49:06.396" v="3" actId="47"/>
        <pc:sldMkLst>
          <pc:docMk/>
          <pc:sldMk cId="1910289620" sldId="261"/>
        </pc:sldMkLst>
      </pc:sldChg>
      <pc:sldChg chg="addSp delSp modSp add mod">
        <pc:chgData name="ARRIEUSSECQ Frederic" userId="db24b981-b708-4418-b613-8fbc0fb3844b" providerId="ADAL" clId="{E4A2C599-B255-4F63-935C-B0B277D19323}" dt="2025-04-14T11:58:20.175" v="225" actId="1076"/>
        <pc:sldMkLst>
          <pc:docMk/>
          <pc:sldMk cId="2155159851" sldId="261"/>
        </pc:sldMkLst>
        <pc:spChg chg="mod">
          <ac:chgData name="ARRIEUSSECQ Frederic" userId="db24b981-b708-4418-b613-8fbc0fb3844b" providerId="ADAL" clId="{E4A2C599-B255-4F63-935C-B0B277D19323}" dt="2025-04-14T11:57:38.774" v="220" actId="20577"/>
          <ac:spMkLst>
            <pc:docMk/>
            <pc:sldMk cId="2155159851" sldId="261"/>
            <ac:spMk id="5124" creationId="{CA384570-2B54-1614-7960-28462A30251C}"/>
          </ac:spMkLst>
        </pc:spChg>
        <pc:picChg chg="add mod">
          <ac:chgData name="ARRIEUSSECQ Frederic" userId="db24b981-b708-4418-b613-8fbc0fb3844b" providerId="ADAL" clId="{E4A2C599-B255-4F63-935C-B0B277D19323}" dt="2025-04-14T11:58:20.175" v="225" actId="1076"/>
          <ac:picMkLst>
            <pc:docMk/>
            <pc:sldMk cId="2155159851" sldId="261"/>
            <ac:picMk id="3" creationId="{FC34DB8C-F5AE-CB9C-4353-5EE31ACEF0AF}"/>
          </ac:picMkLst>
        </pc:picChg>
        <pc:picChg chg="del">
          <ac:chgData name="ARRIEUSSECQ Frederic" userId="db24b981-b708-4418-b613-8fbc0fb3844b" providerId="ADAL" clId="{E4A2C599-B255-4F63-935C-B0B277D19323}" dt="2025-04-14T11:57:29.517" v="206" actId="478"/>
          <ac:picMkLst>
            <pc:docMk/>
            <pc:sldMk cId="2155159851" sldId="261"/>
            <ac:picMk id="4" creationId="{0C487CE5-AA03-4DE2-E455-96C28ADAEA40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569" v="4" actId="47"/>
        <pc:sldMkLst>
          <pc:docMk/>
          <pc:sldMk cId="1106141570" sldId="262"/>
        </pc:sldMkLst>
      </pc:sldChg>
      <pc:sldChg chg="addSp delSp modSp add mod">
        <pc:chgData name="ARRIEUSSECQ Frederic" userId="db24b981-b708-4418-b613-8fbc0fb3844b" providerId="ADAL" clId="{E4A2C599-B255-4F63-935C-B0B277D19323}" dt="2025-04-14T12:04:06.295" v="266" actId="1076"/>
        <pc:sldMkLst>
          <pc:docMk/>
          <pc:sldMk cId="2035462626" sldId="262"/>
        </pc:sldMkLst>
        <pc:spChg chg="mod">
          <ac:chgData name="ARRIEUSSECQ Frederic" userId="db24b981-b708-4418-b613-8fbc0fb3844b" providerId="ADAL" clId="{E4A2C599-B255-4F63-935C-B0B277D19323}" dt="2025-04-14T11:59:37.989" v="263" actId="20577"/>
          <ac:spMkLst>
            <pc:docMk/>
            <pc:sldMk cId="2035462626" sldId="262"/>
            <ac:spMk id="5124" creationId="{2082F476-155A-639C-B513-AD31DE1CB6B3}"/>
          </ac:spMkLst>
        </pc:spChg>
        <pc:picChg chg="del">
          <ac:chgData name="ARRIEUSSECQ Frederic" userId="db24b981-b708-4418-b613-8fbc0fb3844b" providerId="ADAL" clId="{E4A2C599-B255-4F63-935C-B0B277D19323}" dt="2025-04-14T11:59:14.978" v="227" actId="478"/>
          <ac:picMkLst>
            <pc:docMk/>
            <pc:sldMk cId="2035462626" sldId="262"/>
            <ac:picMk id="3" creationId="{FB94B7DA-A5A1-DF68-2C87-47F07ED4981C}"/>
          </ac:picMkLst>
        </pc:picChg>
        <pc:picChg chg="add mod">
          <ac:chgData name="ARRIEUSSECQ Frederic" userId="db24b981-b708-4418-b613-8fbc0fb3844b" providerId="ADAL" clId="{E4A2C599-B255-4F63-935C-B0B277D19323}" dt="2025-04-14T12:04:06.295" v="266" actId="1076"/>
          <ac:picMkLst>
            <pc:docMk/>
            <pc:sldMk cId="2035462626" sldId="262"/>
            <ac:picMk id="4" creationId="{4D33F21D-D242-86C7-DBB1-B964B0C8CCE2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2:07:05.373" v="298" actId="1076"/>
        <pc:sldMkLst>
          <pc:docMk/>
          <pc:sldMk cId="325583561" sldId="263"/>
        </pc:sldMkLst>
        <pc:spChg chg="mod">
          <ac:chgData name="ARRIEUSSECQ Frederic" userId="db24b981-b708-4418-b613-8fbc0fb3844b" providerId="ADAL" clId="{E4A2C599-B255-4F63-935C-B0B277D19323}" dt="2025-04-14T12:06:17.842" v="295" actId="20577"/>
          <ac:spMkLst>
            <pc:docMk/>
            <pc:sldMk cId="325583561" sldId="263"/>
            <ac:spMk id="5124" creationId="{C161EFCA-EC9C-5BB9-C431-52565E5F2067}"/>
          </ac:spMkLst>
        </pc:spChg>
        <pc:picChg chg="add mod">
          <ac:chgData name="ARRIEUSSECQ Frederic" userId="db24b981-b708-4418-b613-8fbc0fb3844b" providerId="ADAL" clId="{E4A2C599-B255-4F63-935C-B0B277D19323}" dt="2025-04-14T12:07:05.373" v="298" actId="1076"/>
          <ac:picMkLst>
            <pc:docMk/>
            <pc:sldMk cId="325583561" sldId="263"/>
            <ac:picMk id="3" creationId="{B390A1F4-9239-AE8D-9DD7-BDEB5A64370F}"/>
          </ac:picMkLst>
        </pc:picChg>
        <pc:picChg chg="del">
          <ac:chgData name="ARRIEUSSECQ Frederic" userId="db24b981-b708-4418-b613-8fbc0fb3844b" providerId="ADAL" clId="{E4A2C599-B255-4F63-935C-B0B277D19323}" dt="2025-04-14T12:06:00.019" v="268" actId="478"/>
          <ac:picMkLst>
            <pc:docMk/>
            <pc:sldMk cId="325583561" sldId="263"/>
            <ac:picMk id="4" creationId="{66316FB4-3FC5-A5A8-FCF1-BD06D9C8F28D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743" v="5" actId="47"/>
        <pc:sldMkLst>
          <pc:docMk/>
          <pc:sldMk cId="3998607414" sldId="263"/>
        </pc:sldMkLst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F300E79E-D2E2-48F2-B829-2D91CE415113}"/>
    <pc:docChg chg="custSel addSld delSld modSld modSection">
      <pc:chgData name="ARRIEUSSECQ Frederic" userId="db24b981-b708-4418-b613-8fbc0fb3844b" providerId="ADAL" clId="{F300E79E-D2E2-48F2-B829-2D91CE415113}" dt="2025-04-14T11:47:31.777" v="465" actId="22"/>
      <pc:docMkLst>
        <pc:docMk/>
      </pc:docMkLst>
      <pc:sldChg chg="addSp delSp modSp mod">
        <pc:chgData name="ARRIEUSSECQ Frederic" userId="db24b981-b708-4418-b613-8fbc0fb3844b" providerId="ADAL" clId="{F300E79E-D2E2-48F2-B829-2D91CE415113}" dt="2025-04-14T11:17:44.761" v="59" actId="1076"/>
        <pc:sldMkLst>
          <pc:docMk/>
          <pc:sldMk cId="0" sldId="257"/>
        </pc:sldMkLst>
        <pc:spChg chg="mod">
          <ac:chgData name="ARRIEUSSECQ Frederic" userId="db24b981-b708-4418-b613-8fbc0fb3844b" providerId="ADAL" clId="{F300E79E-D2E2-48F2-B829-2D91CE415113}" dt="2025-04-14T11:15:41.479" v="2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300E79E-D2E2-48F2-B829-2D91CE415113}" dt="2025-04-14T11:16:36.606" v="56" actId="20577"/>
          <ac:spMkLst>
            <pc:docMk/>
            <pc:sldMk cId="0" sldId="257"/>
            <ac:spMk id="5124" creationId="{00000000-0000-0000-0000-000000000000}"/>
          </ac:spMkLst>
        </pc:spChg>
        <pc:graphicFrameChg chg="add del mod">
          <ac:chgData name="ARRIEUSSECQ Frederic" userId="db24b981-b708-4418-b613-8fbc0fb3844b" providerId="ADAL" clId="{F300E79E-D2E2-48F2-B829-2D91CE415113}" dt="2025-04-14T11:16:22.096" v="41" actId="478"/>
          <ac:graphicFrameMkLst>
            <pc:docMk/>
            <pc:sldMk cId="0" sldId="257"/>
            <ac:graphicFrameMk id="2" creationId="{5CAD45B8-0D57-3287-BF4D-5CFECDF6D660}"/>
          </ac:graphicFrameMkLst>
        </pc:graphicFrameChg>
        <pc:picChg chg="del">
          <ac:chgData name="ARRIEUSSECQ Frederic" userId="db24b981-b708-4418-b613-8fbc0fb3844b" providerId="ADAL" clId="{F300E79E-D2E2-48F2-B829-2D91CE415113}" dt="2025-04-14T11:15:37.351" v="0" actId="478"/>
          <ac:picMkLst>
            <pc:docMk/>
            <pc:sldMk cId="0" sldId="257"/>
            <ac:picMk id="4" creationId="{0F2358C8-8CF5-99FF-E891-8093A0D7A910}"/>
          </ac:picMkLst>
        </pc:picChg>
        <pc:picChg chg="add mod">
          <ac:chgData name="ARRIEUSSECQ Frederic" userId="db24b981-b708-4418-b613-8fbc0fb3844b" providerId="ADAL" clId="{F300E79E-D2E2-48F2-B829-2D91CE415113}" dt="2025-04-14T11:17:44.761" v="59" actId="1076"/>
          <ac:picMkLst>
            <pc:docMk/>
            <pc:sldMk cId="0" sldId="257"/>
            <ac:picMk id="5" creationId="{7B7E1ADA-C217-971E-0D0B-936B384B9469}"/>
          </ac:picMkLst>
        </pc:picChg>
      </pc:sldChg>
      <pc:sldChg chg="addSp delSp modSp add mod">
        <pc:chgData name="ARRIEUSSECQ Frederic" userId="db24b981-b708-4418-b613-8fbc0fb3844b" providerId="ADAL" clId="{F300E79E-D2E2-48F2-B829-2D91CE415113}" dt="2025-04-14T11:20:07.995" v="127" actId="1076"/>
        <pc:sldMkLst>
          <pc:docMk/>
          <pc:sldMk cId="1788228342" sldId="258"/>
        </pc:sldMkLst>
        <pc:spChg chg="mod">
          <ac:chgData name="ARRIEUSSECQ Frederic" userId="db24b981-b708-4418-b613-8fbc0fb3844b" providerId="ADAL" clId="{F300E79E-D2E2-48F2-B829-2D91CE415113}" dt="2025-04-14T11:18:28.604" v="124" actId="20577"/>
          <ac:spMkLst>
            <pc:docMk/>
            <pc:sldMk cId="1788228342" sldId="258"/>
            <ac:spMk id="5124" creationId="{9F4412CA-960D-927C-418C-20D15482FA21}"/>
          </ac:spMkLst>
        </pc:spChg>
        <pc:picChg chg="add mod">
          <ac:chgData name="ARRIEUSSECQ Frederic" userId="db24b981-b708-4418-b613-8fbc0fb3844b" providerId="ADAL" clId="{F300E79E-D2E2-48F2-B829-2D91CE415113}" dt="2025-04-14T11:20:07.995" v="127" actId="1076"/>
          <ac:picMkLst>
            <pc:docMk/>
            <pc:sldMk cId="1788228342" sldId="258"/>
            <ac:picMk id="3" creationId="{A16993E9-CFBF-3D2A-C308-72368E506EB7}"/>
          </ac:picMkLst>
        </pc:picChg>
        <pc:picChg chg="del">
          <ac:chgData name="ARRIEUSSECQ Frederic" userId="db24b981-b708-4418-b613-8fbc0fb3844b" providerId="ADAL" clId="{F300E79E-D2E2-48F2-B829-2D91CE415113}" dt="2025-04-14T11:18:00.711" v="61" actId="478"/>
          <ac:picMkLst>
            <pc:docMk/>
            <pc:sldMk cId="1788228342" sldId="258"/>
            <ac:picMk id="5" creationId="{ADAAAA1E-A9BF-E41A-F453-903F6A36F70C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068" v="3" actId="47"/>
        <pc:sldMkLst>
          <pc:docMk/>
          <pc:sldMk cId="3825696135" sldId="258"/>
        </pc:sldMkLst>
      </pc:sldChg>
      <pc:sldChg chg="addSp delSp modSp add mod">
        <pc:chgData name="ARRIEUSSECQ Frederic" userId="db24b981-b708-4418-b613-8fbc0fb3844b" providerId="ADAL" clId="{F300E79E-D2E2-48F2-B829-2D91CE415113}" dt="2025-04-14T11:33:43.263" v="173" actId="1076"/>
        <pc:sldMkLst>
          <pc:docMk/>
          <pc:sldMk cId="232844314" sldId="259"/>
        </pc:sldMkLst>
        <pc:spChg chg="mod">
          <ac:chgData name="ARRIEUSSECQ Frederic" userId="db24b981-b708-4418-b613-8fbc0fb3844b" providerId="ADAL" clId="{F300E79E-D2E2-48F2-B829-2D91CE415113}" dt="2025-04-14T11:20:43.506" v="170" actId="20577"/>
          <ac:spMkLst>
            <pc:docMk/>
            <pc:sldMk cId="232844314" sldId="259"/>
            <ac:spMk id="5124" creationId="{A3CBC811-A6E3-186F-C1E1-7CA68768309B}"/>
          </ac:spMkLst>
        </pc:spChg>
        <pc:picChg chg="del">
          <ac:chgData name="ARRIEUSSECQ Frederic" userId="db24b981-b708-4418-b613-8fbc0fb3844b" providerId="ADAL" clId="{F300E79E-D2E2-48F2-B829-2D91CE415113}" dt="2025-04-14T11:20:21.907" v="129" actId="478"/>
          <ac:picMkLst>
            <pc:docMk/>
            <pc:sldMk cId="232844314" sldId="259"/>
            <ac:picMk id="3" creationId="{A12532E7-7C84-EBCC-7508-A2F754A59176}"/>
          </ac:picMkLst>
        </pc:picChg>
        <pc:picChg chg="add mod">
          <ac:chgData name="ARRIEUSSECQ Frederic" userId="db24b981-b708-4418-b613-8fbc0fb3844b" providerId="ADAL" clId="{F300E79E-D2E2-48F2-B829-2D91CE415113}" dt="2025-04-14T11:33:43.263" v="173" actId="1076"/>
          <ac:picMkLst>
            <pc:docMk/>
            <pc:sldMk cId="232844314" sldId="259"/>
            <ac:picMk id="4" creationId="{94C16733-0A7F-6C0F-970A-A022556AA6F6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288" v="4" actId="47"/>
        <pc:sldMkLst>
          <pc:docMk/>
          <pc:sldMk cId="3447020429" sldId="259"/>
        </pc:sldMkLst>
      </pc:sldChg>
      <pc:sldChg chg="del">
        <pc:chgData name="ARRIEUSSECQ Frederic" userId="db24b981-b708-4418-b613-8fbc0fb3844b" providerId="ADAL" clId="{F300E79E-D2E2-48F2-B829-2D91CE415113}" dt="2025-04-14T11:15:53.757" v="5" actId="47"/>
        <pc:sldMkLst>
          <pc:docMk/>
          <pc:sldMk cId="3520202121" sldId="260"/>
        </pc:sldMkLst>
      </pc:sldChg>
      <pc:sldChg chg="addSp delSp modSp add mod">
        <pc:chgData name="ARRIEUSSECQ Frederic" userId="db24b981-b708-4418-b613-8fbc0fb3844b" providerId="ADAL" clId="{F300E79E-D2E2-48F2-B829-2D91CE415113}" dt="2025-04-14T11:34:58.598" v="217" actId="1076"/>
        <pc:sldMkLst>
          <pc:docMk/>
          <pc:sldMk cId="4251829565" sldId="260"/>
        </pc:sldMkLst>
        <pc:spChg chg="mod">
          <ac:chgData name="ARRIEUSSECQ Frederic" userId="db24b981-b708-4418-b613-8fbc0fb3844b" providerId="ADAL" clId="{F300E79E-D2E2-48F2-B829-2D91CE415113}" dt="2025-04-14T11:34:15.260" v="212" actId="20577"/>
          <ac:spMkLst>
            <pc:docMk/>
            <pc:sldMk cId="4251829565" sldId="260"/>
            <ac:spMk id="5124" creationId="{0F02D0B6-D6BB-19C4-46F0-CD89283EE31F}"/>
          </ac:spMkLst>
        </pc:spChg>
        <pc:picChg chg="add mod">
          <ac:chgData name="ARRIEUSSECQ Frederic" userId="db24b981-b708-4418-b613-8fbc0fb3844b" providerId="ADAL" clId="{F300E79E-D2E2-48F2-B829-2D91CE415113}" dt="2025-04-14T11:34:58.598" v="217" actId="1076"/>
          <ac:picMkLst>
            <pc:docMk/>
            <pc:sldMk cId="4251829565" sldId="260"/>
            <ac:picMk id="3" creationId="{E42C2408-208B-5CA4-DBFB-6AFAF97D12BC}"/>
          </ac:picMkLst>
        </pc:picChg>
        <pc:picChg chg="del">
          <ac:chgData name="ARRIEUSSECQ Frederic" userId="db24b981-b708-4418-b613-8fbc0fb3844b" providerId="ADAL" clId="{F300E79E-D2E2-48F2-B829-2D91CE415113}" dt="2025-04-14T11:33:56.188" v="175" actId="478"/>
          <ac:picMkLst>
            <pc:docMk/>
            <pc:sldMk cId="4251829565" sldId="260"/>
            <ac:picMk id="4" creationId="{774A9627-33C2-FB71-76FA-CA9DBE19A53B}"/>
          </ac:picMkLst>
        </pc:picChg>
      </pc:sldChg>
      <pc:sldChg chg="addSp delSp modSp add mod modNotesTx">
        <pc:chgData name="ARRIEUSSECQ Frederic" userId="db24b981-b708-4418-b613-8fbc0fb3844b" providerId="ADAL" clId="{F300E79E-D2E2-48F2-B829-2D91CE415113}" dt="2025-04-14T11:40:24.019" v="325" actId="1076"/>
        <pc:sldMkLst>
          <pc:docMk/>
          <pc:sldMk cId="1910289620" sldId="261"/>
        </pc:sldMkLst>
        <pc:spChg chg="mod">
          <ac:chgData name="ARRIEUSSECQ Frederic" userId="db24b981-b708-4418-b613-8fbc0fb3844b" providerId="ADAL" clId="{F300E79E-D2E2-48F2-B829-2D91CE415113}" dt="2025-04-14T11:40:24.019" v="325" actId="1076"/>
          <ac:spMkLst>
            <pc:docMk/>
            <pc:sldMk cId="1910289620" sldId="261"/>
            <ac:spMk id="5124" creationId="{58CBD0CF-A006-9EF2-50EF-14B4FBBDDF61}"/>
          </ac:spMkLst>
        </pc:spChg>
        <pc:picChg chg="del">
          <ac:chgData name="ARRIEUSSECQ Frederic" userId="db24b981-b708-4418-b613-8fbc0fb3844b" providerId="ADAL" clId="{F300E79E-D2E2-48F2-B829-2D91CE415113}" dt="2025-04-14T11:35:19.671" v="219" actId="478"/>
          <ac:picMkLst>
            <pc:docMk/>
            <pc:sldMk cId="1910289620" sldId="261"/>
            <ac:picMk id="3" creationId="{373593EF-BBF5-6240-7F35-4AAE11C59978}"/>
          </ac:picMkLst>
        </pc:picChg>
        <pc:picChg chg="add mod">
          <ac:chgData name="ARRIEUSSECQ Frederic" userId="db24b981-b708-4418-b613-8fbc0fb3844b" providerId="ADAL" clId="{F300E79E-D2E2-48F2-B829-2D91CE415113}" dt="2025-04-14T11:39:55.806" v="296" actId="1076"/>
          <ac:picMkLst>
            <pc:docMk/>
            <pc:sldMk cId="1910289620" sldId="261"/>
            <ac:picMk id="4" creationId="{B7540447-2DAF-E743-0E38-ABD1C9B3928E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198" v="6" actId="47"/>
        <pc:sldMkLst>
          <pc:docMk/>
          <pc:sldMk cId="2851388951" sldId="261"/>
        </pc:sldMkLst>
      </pc:sldChg>
      <pc:sldChg chg="del">
        <pc:chgData name="ARRIEUSSECQ Frederic" userId="db24b981-b708-4418-b613-8fbc0fb3844b" providerId="ADAL" clId="{F300E79E-D2E2-48F2-B829-2D91CE415113}" dt="2025-04-14T11:15:54.402" v="7" actId="47"/>
        <pc:sldMkLst>
          <pc:docMk/>
          <pc:sldMk cId="163462586" sldId="262"/>
        </pc:sldMkLst>
      </pc:sldChg>
      <pc:sldChg chg="addSp delSp modSp add mod">
        <pc:chgData name="ARRIEUSSECQ Frederic" userId="db24b981-b708-4418-b613-8fbc0fb3844b" providerId="ADAL" clId="{F300E79E-D2E2-48F2-B829-2D91CE415113}" dt="2025-04-14T11:41:54.518" v="403" actId="1076"/>
        <pc:sldMkLst>
          <pc:docMk/>
          <pc:sldMk cId="1106141570" sldId="262"/>
        </pc:sldMkLst>
        <pc:spChg chg="mod">
          <ac:chgData name="ARRIEUSSECQ Frederic" userId="db24b981-b708-4418-b613-8fbc0fb3844b" providerId="ADAL" clId="{F300E79E-D2E2-48F2-B829-2D91CE415113}" dt="2025-04-14T11:41:29.119" v="398" actId="20577"/>
          <ac:spMkLst>
            <pc:docMk/>
            <pc:sldMk cId="1106141570" sldId="262"/>
            <ac:spMk id="5124" creationId="{2957D911-EA6E-3C88-E129-B991AAEEF77F}"/>
          </ac:spMkLst>
        </pc:spChg>
        <pc:picChg chg="add mod">
          <ac:chgData name="ARRIEUSSECQ Frederic" userId="db24b981-b708-4418-b613-8fbc0fb3844b" providerId="ADAL" clId="{F300E79E-D2E2-48F2-B829-2D91CE415113}" dt="2025-04-14T11:41:54.518" v="403" actId="1076"/>
          <ac:picMkLst>
            <pc:docMk/>
            <pc:sldMk cId="1106141570" sldId="262"/>
            <ac:picMk id="3" creationId="{1D2B1D92-3658-7956-0A2C-79C06589F040}"/>
          </ac:picMkLst>
        </pc:picChg>
        <pc:picChg chg="del">
          <ac:chgData name="ARRIEUSSECQ Frederic" userId="db24b981-b708-4418-b613-8fbc0fb3844b" providerId="ADAL" clId="{F300E79E-D2E2-48F2-B829-2D91CE415113}" dt="2025-04-14T11:40:54.784" v="327" actId="478"/>
          <ac:picMkLst>
            <pc:docMk/>
            <pc:sldMk cId="1106141570" sldId="262"/>
            <ac:picMk id="4" creationId="{0316AD9F-CBCA-DCCA-E91A-33F871D397A3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865" v="8" actId="47"/>
        <pc:sldMkLst>
          <pc:docMk/>
          <pc:sldMk cId="1626709020" sldId="263"/>
        </pc:sldMkLst>
      </pc:sldChg>
      <pc:sldChg chg="addSp delSp modSp add mod">
        <pc:chgData name="ARRIEUSSECQ Frederic" userId="db24b981-b708-4418-b613-8fbc0fb3844b" providerId="ADAL" clId="{F300E79E-D2E2-48F2-B829-2D91CE415113}" dt="2025-04-14T11:47:31.777" v="465" actId="22"/>
        <pc:sldMkLst>
          <pc:docMk/>
          <pc:sldMk cId="3998607414" sldId="263"/>
        </pc:sldMkLst>
        <pc:spChg chg="mod">
          <ac:chgData name="ARRIEUSSECQ Frederic" userId="db24b981-b708-4418-b613-8fbc0fb3844b" providerId="ADAL" clId="{F300E79E-D2E2-48F2-B829-2D91CE415113}" dt="2025-04-14T11:42:35.791" v="464" actId="20577"/>
          <ac:spMkLst>
            <pc:docMk/>
            <pc:sldMk cId="3998607414" sldId="263"/>
            <ac:spMk id="5124" creationId="{A784870B-7317-FFF6-CF1B-3993B9102153}"/>
          </ac:spMkLst>
        </pc:spChg>
        <pc:picChg chg="del">
          <ac:chgData name="ARRIEUSSECQ Frederic" userId="db24b981-b708-4418-b613-8fbc0fb3844b" providerId="ADAL" clId="{F300E79E-D2E2-48F2-B829-2D91CE415113}" dt="2025-04-14T11:42:12.280" v="405" actId="478"/>
          <ac:picMkLst>
            <pc:docMk/>
            <pc:sldMk cId="3998607414" sldId="263"/>
            <ac:picMk id="3" creationId="{C4430CAE-93B7-7F54-C098-F60FA5BED2FB}"/>
          </ac:picMkLst>
        </pc:picChg>
        <pc:picChg chg="add">
          <ac:chgData name="ARRIEUSSECQ Frederic" userId="db24b981-b708-4418-b613-8fbc0fb3844b" providerId="ADAL" clId="{F300E79E-D2E2-48F2-B829-2D91CE415113}" dt="2025-04-14T11:47:31.777" v="465" actId="22"/>
          <ac:picMkLst>
            <pc:docMk/>
            <pc:sldMk cId="3998607414" sldId="263"/>
            <ac:picMk id="4" creationId="{8F1438BE-D18D-A652-9CCD-3663512B4166}"/>
          </ac:picMkLst>
        </pc:picChg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  <pc:docChgLst>
    <pc:chgData name="ARRIEUSSECQ Frederic" userId="db24b981-b708-4418-b613-8fbc0fb3844b" providerId="ADAL" clId="{E0623458-3AD1-44CE-A25A-6E401ACA7B93}"/>
    <pc:docChg chg="undo custSel addSld delSld modSld modSection">
      <pc:chgData name="ARRIEUSSECQ Frederic" userId="db24b981-b708-4418-b613-8fbc0fb3844b" providerId="ADAL" clId="{E0623458-3AD1-44CE-A25A-6E401ACA7B93}" dt="2025-04-14T12:51:27.293" v="343" actId="1076"/>
      <pc:docMkLst>
        <pc:docMk/>
      </pc:docMkLst>
      <pc:sldChg chg="new del">
        <pc:chgData name="ARRIEUSSECQ Frederic" userId="db24b981-b708-4418-b613-8fbc0fb3844b" providerId="ADAL" clId="{E0623458-3AD1-44CE-A25A-6E401ACA7B93}" dt="2025-04-14T12:27:35.247" v="10" actId="680"/>
        <pc:sldMkLst>
          <pc:docMk/>
          <pc:sldMk cId="2436011726" sldId="256"/>
        </pc:sldMkLst>
      </pc:sldChg>
      <pc:sldChg chg="addSp delSp modSp add del mod">
        <pc:chgData name="ARRIEUSSECQ Frederic" userId="db24b981-b708-4418-b613-8fbc0fb3844b" providerId="ADAL" clId="{E0623458-3AD1-44CE-A25A-6E401ACA7B93}" dt="2025-04-14T12:32:54.954" v="81" actId="20577"/>
        <pc:sldMkLst>
          <pc:docMk/>
          <pc:sldMk cId="0" sldId="257"/>
        </pc:sldMkLst>
        <pc:spChg chg="mod">
          <ac:chgData name="ARRIEUSSECQ Frederic" userId="db24b981-b708-4418-b613-8fbc0fb3844b" providerId="ADAL" clId="{E0623458-3AD1-44CE-A25A-6E401ACA7B93}" dt="2025-04-14T12:27:29.482" v="1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0623458-3AD1-44CE-A25A-6E401ACA7B93}" dt="2025-04-14T12:32:54.954" v="81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E0623458-3AD1-44CE-A25A-6E401ACA7B93}" dt="2025-04-14T12:27:38.979" v="12" actId="478"/>
          <ac:picMkLst>
            <pc:docMk/>
            <pc:sldMk cId="0" sldId="257"/>
            <ac:picMk id="3" creationId="{F1B0D6DA-270F-3469-25FD-EB281AD29F01}"/>
          </ac:picMkLst>
        </pc:picChg>
        <pc:picChg chg="add del mod">
          <ac:chgData name="ARRIEUSSECQ Frederic" userId="db24b981-b708-4418-b613-8fbc0fb3844b" providerId="ADAL" clId="{E0623458-3AD1-44CE-A25A-6E401ACA7B93}" dt="2025-04-14T12:32:37.381" v="73" actId="478"/>
          <ac:picMkLst>
            <pc:docMk/>
            <pc:sldMk cId="0" sldId="257"/>
            <ac:picMk id="4" creationId="{F1142594-9B50-CE9E-3F49-66B8EF89DEFF}"/>
          </ac:picMkLst>
        </pc:picChg>
        <pc:picChg chg="add mod">
          <ac:chgData name="ARRIEUSSECQ Frederic" userId="db24b981-b708-4418-b613-8fbc0fb3844b" providerId="ADAL" clId="{E0623458-3AD1-44CE-A25A-6E401ACA7B93}" dt="2025-04-14T12:32:43.725" v="76" actId="1076"/>
          <ac:picMkLst>
            <pc:docMk/>
            <pc:sldMk cId="0" sldId="257"/>
            <ac:picMk id="6" creationId="{9E02C38B-CF4F-CEE6-3001-8C8BFB140115}"/>
          </ac:picMkLst>
        </pc:picChg>
      </pc:sldChg>
      <pc:sldChg chg="del">
        <pc:chgData name="ARRIEUSSECQ Frederic" userId="db24b981-b708-4418-b613-8fbc0fb3844b" providerId="ADAL" clId="{E0623458-3AD1-44CE-A25A-6E401ACA7B93}" dt="2025-04-14T12:27:31.849" v="2" actId="47"/>
        <pc:sldMkLst>
          <pc:docMk/>
          <pc:sldMk cId="2092557725" sldId="258"/>
        </pc:sldMkLst>
      </pc:sldChg>
      <pc:sldChg chg="addSp delSp modSp add mod">
        <pc:chgData name="ARRIEUSSECQ Frederic" userId="db24b981-b708-4418-b613-8fbc0fb3844b" providerId="ADAL" clId="{E0623458-3AD1-44CE-A25A-6E401ACA7B93}" dt="2025-04-14T12:36:27.158" v="91" actId="1076"/>
        <pc:sldMkLst>
          <pc:docMk/>
          <pc:sldMk cId="3094279009" sldId="258"/>
        </pc:sldMkLst>
        <pc:spChg chg="mod">
          <ac:chgData name="ARRIEUSSECQ Frederic" userId="db24b981-b708-4418-b613-8fbc0fb3844b" providerId="ADAL" clId="{E0623458-3AD1-44CE-A25A-6E401ACA7B93}" dt="2025-04-14T12:33:04.274" v="87" actId="20577"/>
          <ac:spMkLst>
            <pc:docMk/>
            <pc:sldMk cId="3094279009" sldId="258"/>
            <ac:spMk id="5124" creationId="{A863D8CA-2C2E-836B-8984-BB27424E4434}"/>
          </ac:spMkLst>
        </pc:spChg>
        <pc:picChg chg="add mod">
          <ac:chgData name="ARRIEUSSECQ Frederic" userId="db24b981-b708-4418-b613-8fbc0fb3844b" providerId="ADAL" clId="{E0623458-3AD1-44CE-A25A-6E401ACA7B93}" dt="2025-04-14T12:36:27.158" v="91" actId="1076"/>
          <ac:picMkLst>
            <pc:docMk/>
            <pc:sldMk cId="3094279009" sldId="258"/>
            <ac:picMk id="3" creationId="{11B46FA8-54BD-D75B-8878-8E3A10062D0D}"/>
          </ac:picMkLst>
        </pc:picChg>
        <pc:picChg chg="del">
          <ac:chgData name="ARRIEUSSECQ Frederic" userId="db24b981-b708-4418-b613-8fbc0fb3844b" providerId="ADAL" clId="{E0623458-3AD1-44CE-A25A-6E401ACA7B93}" dt="2025-04-14T12:31:23.849" v="60" actId="478"/>
          <ac:picMkLst>
            <pc:docMk/>
            <pc:sldMk cId="3094279009" sldId="258"/>
            <ac:picMk id="4" creationId="{317988B8-0A4D-03BC-FCD7-71CB5CF299E7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024" v="3" actId="47"/>
        <pc:sldMkLst>
          <pc:docMk/>
          <pc:sldMk cId="3093345065" sldId="259"/>
        </pc:sldMkLst>
      </pc:sldChg>
      <pc:sldChg chg="addSp delSp modSp add mod">
        <pc:chgData name="ARRIEUSSECQ Frederic" userId="db24b981-b708-4418-b613-8fbc0fb3844b" providerId="ADAL" clId="{E0623458-3AD1-44CE-A25A-6E401ACA7B93}" dt="2025-04-14T12:39:28.884" v="132" actId="1035"/>
        <pc:sldMkLst>
          <pc:docMk/>
          <pc:sldMk cId="3565117294" sldId="259"/>
        </pc:sldMkLst>
        <pc:spChg chg="mod">
          <ac:chgData name="ARRIEUSSECQ Frederic" userId="db24b981-b708-4418-b613-8fbc0fb3844b" providerId="ADAL" clId="{E0623458-3AD1-44CE-A25A-6E401ACA7B93}" dt="2025-04-14T12:37:11.322" v="126" actId="20577"/>
          <ac:spMkLst>
            <pc:docMk/>
            <pc:sldMk cId="3565117294" sldId="259"/>
            <ac:spMk id="5124" creationId="{3E68EB5B-C32D-6751-89B8-42A6737E4363}"/>
          </ac:spMkLst>
        </pc:spChg>
        <pc:picChg chg="del">
          <ac:chgData name="ARRIEUSSECQ Frederic" userId="db24b981-b708-4418-b613-8fbc0fb3844b" providerId="ADAL" clId="{E0623458-3AD1-44CE-A25A-6E401ACA7B93}" dt="2025-04-14T12:36:39.874" v="93" actId="478"/>
          <ac:picMkLst>
            <pc:docMk/>
            <pc:sldMk cId="3565117294" sldId="259"/>
            <ac:picMk id="3" creationId="{0471DA18-D1C6-B9C3-F450-1D6E3A3A2BA6}"/>
          </ac:picMkLst>
        </pc:picChg>
        <pc:picChg chg="add mod">
          <ac:chgData name="ARRIEUSSECQ Frederic" userId="db24b981-b708-4418-b613-8fbc0fb3844b" providerId="ADAL" clId="{E0623458-3AD1-44CE-A25A-6E401ACA7B93}" dt="2025-04-14T12:39:28.884" v="132" actId="1035"/>
          <ac:picMkLst>
            <pc:docMk/>
            <pc:sldMk cId="3565117294" sldId="259"/>
            <ac:picMk id="4" creationId="{485BD55A-6C94-03E8-2137-098AC7F16F45}"/>
          </ac:picMkLst>
        </pc:picChg>
      </pc:sldChg>
      <pc:sldChg chg="addSp delSp modSp add mod">
        <pc:chgData name="ARRIEUSSECQ Frederic" userId="db24b981-b708-4418-b613-8fbc0fb3844b" providerId="ADAL" clId="{E0623458-3AD1-44CE-A25A-6E401ACA7B93}" dt="2025-04-14T12:48:16.865" v="201" actId="20577"/>
        <pc:sldMkLst>
          <pc:docMk/>
          <pc:sldMk cId="364845848" sldId="260"/>
        </pc:sldMkLst>
        <pc:spChg chg="mod">
          <ac:chgData name="ARRIEUSSECQ Frederic" userId="db24b981-b708-4418-b613-8fbc0fb3844b" providerId="ADAL" clId="{E0623458-3AD1-44CE-A25A-6E401ACA7B93}" dt="2025-04-14T12:48:16.865" v="201" actId="20577"/>
          <ac:spMkLst>
            <pc:docMk/>
            <pc:sldMk cId="364845848" sldId="260"/>
            <ac:spMk id="5124" creationId="{9F7B873E-376B-5A4C-82C8-ECB1FB622B54}"/>
          </ac:spMkLst>
        </pc:spChg>
        <pc:picChg chg="add mod">
          <ac:chgData name="ARRIEUSSECQ Frederic" userId="db24b981-b708-4418-b613-8fbc0fb3844b" providerId="ADAL" clId="{E0623458-3AD1-44CE-A25A-6E401ACA7B93}" dt="2025-04-14T12:47:04.908" v="164" actId="1076"/>
          <ac:picMkLst>
            <pc:docMk/>
            <pc:sldMk cId="364845848" sldId="260"/>
            <ac:picMk id="3" creationId="{7AA93530-D58A-6821-F7E1-229159989ED2}"/>
          </ac:picMkLst>
        </pc:picChg>
        <pc:picChg chg="del">
          <ac:chgData name="ARRIEUSSECQ Frederic" userId="db24b981-b708-4418-b613-8fbc0fb3844b" providerId="ADAL" clId="{E0623458-3AD1-44CE-A25A-6E401ACA7B93}" dt="2025-04-14T12:39:48.172" v="134" actId="478"/>
          <ac:picMkLst>
            <pc:docMk/>
            <pc:sldMk cId="364845848" sldId="260"/>
            <ac:picMk id="4" creationId="{49B7B54A-D8EF-F25A-EAF8-9A18F0146F3F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197" v="4" actId="47"/>
        <pc:sldMkLst>
          <pc:docMk/>
          <pc:sldMk cId="1154231512" sldId="260"/>
        </pc:sldMkLst>
      </pc:sldChg>
      <pc:sldChg chg="del">
        <pc:chgData name="ARRIEUSSECQ Frederic" userId="db24b981-b708-4418-b613-8fbc0fb3844b" providerId="ADAL" clId="{E0623458-3AD1-44CE-A25A-6E401ACA7B93}" dt="2025-04-14T12:27:32.371" v="5" actId="47"/>
        <pc:sldMkLst>
          <pc:docMk/>
          <pc:sldMk cId="2155159851" sldId="261"/>
        </pc:sldMkLst>
      </pc:sldChg>
      <pc:sldChg chg="addSp delSp modSp add mod">
        <pc:chgData name="ARRIEUSSECQ Frederic" userId="db24b981-b708-4418-b613-8fbc0fb3844b" providerId="ADAL" clId="{E0623458-3AD1-44CE-A25A-6E401ACA7B93}" dt="2025-04-14T12:50:03.962" v="283" actId="1076"/>
        <pc:sldMkLst>
          <pc:docMk/>
          <pc:sldMk cId="2313378302" sldId="261"/>
        </pc:sldMkLst>
        <pc:spChg chg="mod">
          <ac:chgData name="ARRIEUSSECQ Frederic" userId="db24b981-b708-4418-b613-8fbc0fb3844b" providerId="ADAL" clId="{E0623458-3AD1-44CE-A25A-6E401ACA7B93}" dt="2025-04-14T12:49:05.773" v="276" actId="20577"/>
          <ac:spMkLst>
            <pc:docMk/>
            <pc:sldMk cId="2313378302" sldId="261"/>
            <ac:spMk id="5124" creationId="{2EF0E51E-05F0-56B3-09E5-639CAD4E2F60}"/>
          </ac:spMkLst>
        </pc:spChg>
        <pc:picChg chg="del">
          <ac:chgData name="ARRIEUSSECQ Frederic" userId="db24b981-b708-4418-b613-8fbc0fb3844b" providerId="ADAL" clId="{E0623458-3AD1-44CE-A25A-6E401ACA7B93}" dt="2025-04-14T12:48:39.131" v="203" actId="478"/>
          <ac:picMkLst>
            <pc:docMk/>
            <pc:sldMk cId="2313378302" sldId="261"/>
            <ac:picMk id="3" creationId="{BAC0EDD8-7C69-86CD-B40D-F160AFDD74D9}"/>
          </ac:picMkLst>
        </pc:picChg>
        <pc:picChg chg="add mod">
          <ac:chgData name="ARRIEUSSECQ Frederic" userId="db24b981-b708-4418-b613-8fbc0fb3844b" providerId="ADAL" clId="{E0623458-3AD1-44CE-A25A-6E401ACA7B93}" dt="2025-04-14T12:50:03.962" v="283" actId="1076"/>
          <ac:picMkLst>
            <pc:docMk/>
            <pc:sldMk cId="2313378302" sldId="261"/>
            <ac:picMk id="4" creationId="{ACACF883-318D-B326-D168-3190963807F3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545" v="6" actId="47"/>
        <pc:sldMkLst>
          <pc:docMk/>
          <pc:sldMk cId="2035462626" sldId="262"/>
        </pc:sldMkLst>
      </pc:sldChg>
      <pc:sldChg chg="addSp delSp modSp add mod">
        <pc:chgData name="ARRIEUSSECQ Frederic" userId="db24b981-b708-4418-b613-8fbc0fb3844b" providerId="ADAL" clId="{E0623458-3AD1-44CE-A25A-6E401ACA7B93}" dt="2025-04-14T12:51:27.293" v="343" actId="1076"/>
        <pc:sldMkLst>
          <pc:docMk/>
          <pc:sldMk cId="3727964458" sldId="262"/>
        </pc:sldMkLst>
        <pc:spChg chg="mod">
          <ac:chgData name="ARRIEUSSECQ Frederic" userId="db24b981-b708-4418-b613-8fbc0fb3844b" providerId="ADAL" clId="{E0623458-3AD1-44CE-A25A-6E401ACA7B93}" dt="2025-04-14T12:50:35.301" v="338" actId="20577"/>
          <ac:spMkLst>
            <pc:docMk/>
            <pc:sldMk cId="3727964458" sldId="262"/>
            <ac:spMk id="5124" creationId="{1645DB66-1450-46F3-168A-B9B724B7E352}"/>
          </ac:spMkLst>
        </pc:spChg>
        <pc:picChg chg="add mod">
          <ac:chgData name="ARRIEUSSECQ Frederic" userId="db24b981-b708-4418-b613-8fbc0fb3844b" providerId="ADAL" clId="{E0623458-3AD1-44CE-A25A-6E401ACA7B93}" dt="2025-04-14T12:51:27.293" v="343" actId="1076"/>
          <ac:picMkLst>
            <pc:docMk/>
            <pc:sldMk cId="3727964458" sldId="262"/>
            <ac:picMk id="3" creationId="{E5A53A3A-493F-C68F-2E45-A9B73B44F76D}"/>
          </ac:picMkLst>
        </pc:picChg>
        <pc:picChg chg="del">
          <ac:chgData name="ARRIEUSSECQ Frederic" userId="db24b981-b708-4418-b613-8fbc0fb3844b" providerId="ADAL" clId="{E0623458-3AD1-44CE-A25A-6E401ACA7B93}" dt="2025-04-14T12:50:13.056" v="285" actId="478"/>
          <ac:picMkLst>
            <pc:docMk/>
            <pc:sldMk cId="3727964458" sldId="262"/>
            <ac:picMk id="4" creationId="{7467F84B-4CD1-21B7-CEA1-EB56DB35122D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734" v="7" actId="47"/>
        <pc:sldMkLst>
          <pc:docMk/>
          <pc:sldMk cId="325583561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40CA-2DBE-4C19-B81F-744C1FD5429C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D41E4-32CD-4E61-9DE9-D9E4AD9CA0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7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ST GEOURS D’AURIBAT – parcelles 2a, 4, 5a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5A90AF4-0359-CCAF-3D78-760F7BF3E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26" y="836712"/>
            <a:ext cx="6784347" cy="5631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B3742-5DD9-2332-5FA6-AEC3CC559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EB27205-706F-8233-5CD2-F43B200DBBD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7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99A341D-7A26-E09E-1A63-35652B84A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ST JEAN DE LIER – parcelles 1, 20a, A168</a:t>
            </a:r>
            <a:endParaRPr lang="fr-FR" altLang="fr-FR" sz="1400" b="1" u="sng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CA888E-5B93-9379-6E19-E934BD79F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007" y="2686803"/>
            <a:ext cx="4322001" cy="364956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B1C1CE7-1172-13E9-AACA-B30B063B5E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706"/>
          <a:stretch/>
        </p:blipFill>
        <p:spPr>
          <a:xfrm>
            <a:off x="107504" y="836712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61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9B46E-E1A6-47AE-5718-E7057C6EB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C6C818F-6F43-23F5-C360-44ED0453D36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7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CB20077-7394-4F0A-196E-0338BF83E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ST VINCENT DE PAUL – parcelles 103c, 104d, 111a, 111b, 117a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20C3D65-F606-4F41-6967-626A1EE30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84" y="836712"/>
            <a:ext cx="8460432" cy="5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5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23022-1EF8-542A-43A5-00D41CC6B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9754C9F-5BC2-8B36-C3FC-A16A246B6E5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7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8E4CB32-3516-07E3-737D-86B16D6CA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VICQ D’AURIBAT – parcelles 2b, 3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BDB21A-B9A8-2F7F-E707-AEB9CC9CB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12" y="847919"/>
            <a:ext cx="7956376" cy="552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21175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</TotalTime>
  <Words>111</Words>
  <Application>Microsoft Office PowerPoint</Application>
  <PresentationFormat>Affichage à l'écran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Aptos</vt:lpstr>
      <vt:lpstr>Arial</vt:lpstr>
      <vt:lpstr>Times New Roman</vt:lpstr>
      <vt:lpstr>Modèle par défaut</vt:lpstr>
      <vt:lpstr>SIVU 2025 – Lot 7 – Travaux d’entretien des plantations et des régénérations naturelles</vt:lpstr>
      <vt:lpstr>SIVU 2025 – Lot 7 – Travaux d’entretien des plantations et des régénérations naturelles</vt:lpstr>
      <vt:lpstr>SIVU 2025 – Lot 7 – Travaux d’entretien des plantations et des régénérations naturelles</vt:lpstr>
      <vt:lpstr>SIVU 2025 – Lot 7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2025-04-14T13:50:59Z</dcterms:modified>
</cp:coreProperties>
</file>