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BF7323-8297-4450-A720-9126EF3E049E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Section sans titre" id="{E52C34EF-95F7-4E09-98E1-D1B60377614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  <p1510:client id="{FBAB25D7-1FA2-4266-8C17-B7EF476A2E63}" v="3" dt="2025-04-14T11:00:21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FBAB25D7-1FA2-4266-8C17-B7EF476A2E63}"/>
    <pc:docChg chg="custSel addSld delSld modSld addSection modSection">
      <pc:chgData name="ARRIEUSSECQ Frederic" userId="db24b981-b708-4418-b613-8fbc0fb3844b" providerId="ADAL" clId="{FBAB25D7-1FA2-4266-8C17-B7EF476A2E63}" dt="2025-04-14T11:00:21.016" v="393"/>
      <pc:docMkLst>
        <pc:docMk/>
      </pc:docMkLst>
      <pc:sldChg chg="addSp delSp modSp mod">
        <pc:chgData name="ARRIEUSSECQ Frederic" userId="db24b981-b708-4418-b613-8fbc0fb3844b" providerId="ADAL" clId="{FBAB25D7-1FA2-4266-8C17-B7EF476A2E63}" dt="2025-04-14T10:46:00.803" v="117" actId="1076"/>
        <pc:sldMkLst>
          <pc:docMk/>
          <pc:sldMk cId="0" sldId="257"/>
        </pc:sldMkLst>
        <pc:spChg chg="mod">
          <ac:chgData name="ARRIEUSSECQ Frederic" userId="db24b981-b708-4418-b613-8fbc0fb3844b" providerId="ADAL" clId="{FBAB25D7-1FA2-4266-8C17-B7EF476A2E63}" dt="2025-04-14T10:44:15.921" v="74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FBAB25D7-1FA2-4266-8C17-B7EF476A2E63}" dt="2025-04-14T10:45:00.266" v="112" actId="20577"/>
          <ac:spMkLst>
            <pc:docMk/>
            <pc:sldMk cId="0" sldId="257"/>
            <ac:spMk id="5124" creationId="{00000000-0000-0000-0000-000000000000}"/>
          </ac:spMkLst>
        </pc:spChg>
        <pc:picChg chg="add mod">
          <ac:chgData name="ARRIEUSSECQ Frederic" userId="db24b981-b708-4418-b613-8fbc0fb3844b" providerId="ADAL" clId="{FBAB25D7-1FA2-4266-8C17-B7EF476A2E63}" dt="2025-04-14T10:46:00.803" v="117" actId="1076"/>
          <ac:picMkLst>
            <pc:docMk/>
            <pc:sldMk cId="0" sldId="257"/>
            <ac:picMk id="3" creationId="{2AE330BA-C22E-C661-848F-C76052DDB982}"/>
          </ac:picMkLst>
        </pc:picChg>
        <pc:picChg chg="del">
          <ac:chgData name="ARRIEUSSECQ Frederic" userId="db24b981-b708-4418-b613-8fbc0fb3844b" providerId="ADAL" clId="{FBAB25D7-1FA2-4266-8C17-B7EF476A2E63}" dt="2025-04-14T10:44:19.653" v="75" actId="478"/>
          <ac:picMkLst>
            <pc:docMk/>
            <pc:sldMk cId="0" sldId="257"/>
            <ac:picMk id="4" creationId="{C7065047-2911-A1CE-3AB8-E41051B0A629}"/>
          </ac:picMkLst>
        </pc:picChg>
      </pc:sldChg>
      <pc:sldChg chg="addSp delSp modSp add mod">
        <pc:chgData name="ARRIEUSSECQ Frederic" userId="db24b981-b708-4418-b613-8fbc0fb3844b" providerId="ADAL" clId="{FBAB25D7-1FA2-4266-8C17-B7EF476A2E63}" dt="2025-04-14T10:47:14.179" v="145" actId="1076"/>
        <pc:sldMkLst>
          <pc:docMk/>
          <pc:sldMk cId="1701656745" sldId="258"/>
        </pc:sldMkLst>
        <pc:spChg chg="mod">
          <ac:chgData name="ARRIEUSSECQ Frederic" userId="db24b981-b708-4418-b613-8fbc0fb3844b" providerId="ADAL" clId="{FBAB25D7-1FA2-4266-8C17-B7EF476A2E63}" dt="2025-04-14T10:46:27.221" v="140" actId="6549"/>
          <ac:spMkLst>
            <pc:docMk/>
            <pc:sldMk cId="1701656745" sldId="258"/>
            <ac:spMk id="5124" creationId="{2CFCE985-F20B-4516-B168-05BDA199725E}"/>
          </ac:spMkLst>
        </pc:spChg>
        <pc:picChg chg="del">
          <ac:chgData name="ARRIEUSSECQ Frederic" userId="db24b981-b708-4418-b613-8fbc0fb3844b" providerId="ADAL" clId="{FBAB25D7-1FA2-4266-8C17-B7EF476A2E63}" dt="2025-04-14T10:46:12.742" v="119" actId="478"/>
          <ac:picMkLst>
            <pc:docMk/>
            <pc:sldMk cId="1701656745" sldId="258"/>
            <ac:picMk id="3" creationId="{62F0E5EE-E28B-8DB8-9C80-3175D472DDF6}"/>
          </ac:picMkLst>
        </pc:picChg>
        <pc:picChg chg="add mod">
          <ac:chgData name="ARRIEUSSECQ Frederic" userId="db24b981-b708-4418-b613-8fbc0fb3844b" providerId="ADAL" clId="{FBAB25D7-1FA2-4266-8C17-B7EF476A2E63}" dt="2025-04-14T10:47:14.179" v="145" actId="1076"/>
          <ac:picMkLst>
            <pc:docMk/>
            <pc:sldMk cId="1701656745" sldId="258"/>
            <ac:picMk id="4" creationId="{773EBF3E-7935-827F-E0AE-33478006DDC3}"/>
          </ac:picMkLst>
        </pc:picChg>
      </pc:sldChg>
      <pc:sldChg chg="del">
        <pc:chgData name="ARRIEUSSECQ Frederic" userId="db24b981-b708-4418-b613-8fbc0fb3844b" providerId="ADAL" clId="{FBAB25D7-1FA2-4266-8C17-B7EF476A2E63}" dt="2025-04-14T10:43:47.672" v="2" actId="2696"/>
        <pc:sldMkLst>
          <pc:docMk/>
          <pc:sldMk cId="2140581600" sldId="258"/>
        </pc:sldMkLst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085723456" sldId="259"/>
        </pc:sldMkLst>
      </pc:sldChg>
      <pc:sldChg chg="addSp delSp modSp add mod">
        <pc:chgData name="ARRIEUSSECQ Frederic" userId="db24b981-b708-4418-b613-8fbc0fb3844b" providerId="ADAL" clId="{FBAB25D7-1FA2-4266-8C17-B7EF476A2E63}" dt="2025-04-14T10:49:40.169" v="190" actId="1076"/>
        <pc:sldMkLst>
          <pc:docMk/>
          <pc:sldMk cId="3280202112" sldId="259"/>
        </pc:sldMkLst>
        <pc:spChg chg="mod">
          <ac:chgData name="ARRIEUSSECQ Frederic" userId="db24b981-b708-4418-b613-8fbc0fb3844b" providerId="ADAL" clId="{FBAB25D7-1FA2-4266-8C17-B7EF476A2E63}" dt="2025-04-14T10:48:04.944" v="185" actId="20577"/>
          <ac:spMkLst>
            <pc:docMk/>
            <pc:sldMk cId="3280202112" sldId="259"/>
            <ac:spMk id="5124" creationId="{524FEEC6-EE77-5C0A-E15D-C8E1E3D7A7D9}"/>
          </ac:spMkLst>
        </pc:spChg>
        <pc:picChg chg="add mod">
          <ac:chgData name="ARRIEUSSECQ Frederic" userId="db24b981-b708-4418-b613-8fbc0fb3844b" providerId="ADAL" clId="{FBAB25D7-1FA2-4266-8C17-B7EF476A2E63}" dt="2025-04-14T10:49:40.169" v="190" actId="1076"/>
          <ac:picMkLst>
            <pc:docMk/>
            <pc:sldMk cId="3280202112" sldId="259"/>
            <ac:picMk id="3" creationId="{61BB8222-3FAC-62BC-E1FD-64E301A3238D}"/>
          </ac:picMkLst>
        </pc:picChg>
        <pc:picChg chg="del">
          <ac:chgData name="ARRIEUSSECQ Frederic" userId="db24b981-b708-4418-b613-8fbc0fb3844b" providerId="ADAL" clId="{FBAB25D7-1FA2-4266-8C17-B7EF476A2E63}" dt="2025-04-14T10:47:35.986" v="147" actId="478"/>
          <ac:picMkLst>
            <pc:docMk/>
            <pc:sldMk cId="3280202112" sldId="259"/>
            <ac:picMk id="4" creationId="{A5ED2525-58B6-8EE7-5937-13FB8BA751B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758365165" sldId="260"/>
        </pc:sldMkLst>
      </pc:sldChg>
      <pc:sldChg chg="addSp delSp modSp add mod">
        <pc:chgData name="ARRIEUSSECQ Frederic" userId="db24b981-b708-4418-b613-8fbc0fb3844b" providerId="ADAL" clId="{FBAB25D7-1FA2-4266-8C17-B7EF476A2E63}" dt="2025-04-14T10:51:39.185" v="226" actId="1076"/>
        <pc:sldMkLst>
          <pc:docMk/>
          <pc:sldMk cId="2467743836" sldId="260"/>
        </pc:sldMkLst>
        <pc:spChg chg="mod">
          <ac:chgData name="ARRIEUSSECQ Frederic" userId="db24b981-b708-4418-b613-8fbc0fb3844b" providerId="ADAL" clId="{FBAB25D7-1FA2-4266-8C17-B7EF476A2E63}" dt="2025-04-14T10:50:07.973" v="222" actId="20577"/>
          <ac:spMkLst>
            <pc:docMk/>
            <pc:sldMk cId="2467743836" sldId="260"/>
            <ac:spMk id="5124" creationId="{2F48E8AB-3E85-8A0C-626E-6AFAEE1676CF}"/>
          </ac:spMkLst>
        </pc:spChg>
        <pc:picChg chg="del">
          <ac:chgData name="ARRIEUSSECQ Frederic" userId="db24b981-b708-4418-b613-8fbc0fb3844b" providerId="ADAL" clId="{FBAB25D7-1FA2-4266-8C17-B7EF476A2E63}" dt="2025-04-14T10:49:49.965" v="192" actId="478"/>
          <ac:picMkLst>
            <pc:docMk/>
            <pc:sldMk cId="2467743836" sldId="260"/>
            <ac:picMk id="3" creationId="{8610FBDF-CFB2-EA86-C9B0-F2A0B6B84B4A}"/>
          </ac:picMkLst>
        </pc:picChg>
        <pc:picChg chg="add mod">
          <ac:chgData name="ARRIEUSSECQ Frederic" userId="db24b981-b708-4418-b613-8fbc0fb3844b" providerId="ADAL" clId="{FBAB25D7-1FA2-4266-8C17-B7EF476A2E63}" dt="2025-04-14T10:51:39.185" v="226" actId="1076"/>
          <ac:picMkLst>
            <pc:docMk/>
            <pc:sldMk cId="2467743836" sldId="260"/>
            <ac:picMk id="4" creationId="{7C43E393-2B94-E260-33CC-F3589AAA1523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1816234734" sldId="261"/>
        </pc:sldMkLst>
      </pc:sldChg>
      <pc:sldChg chg="addSp delSp modSp add mod">
        <pc:chgData name="ARRIEUSSECQ Frederic" userId="db24b981-b708-4418-b613-8fbc0fb3844b" providerId="ADAL" clId="{FBAB25D7-1FA2-4266-8C17-B7EF476A2E63}" dt="2025-04-14T10:55:26.280" v="283" actId="1076"/>
        <pc:sldMkLst>
          <pc:docMk/>
          <pc:sldMk cId="3761889399" sldId="261"/>
        </pc:sldMkLst>
        <pc:spChg chg="mod">
          <ac:chgData name="ARRIEUSSECQ Frederic" userId="db24b981-b708-4418-b613-8fbc0fb3844b" providerId="ADAL" clId="{FBAB25D7-1FA2-4266-8C17-B7EF476A2E63}" dt="2025-04-14T10:53:46.482" v="274" actId="1076"/>
          <ac:spMkLst>
            <pc:docMk/>
            <pc:sldMk cId="3761889399" sldId="261"/>
            <ac:spMk id="5124" creationId="{896D1C8E-1810-4F38-D834-695160AB83D5}"/>
          </ac:spMkLst>
        </pc:spChg>
        <pc:picChg chg="add mod modCrop">
          <ac:chgData name="ARRIEUSSECQ Frederic" userId="db24b981-b708-4418-b613-8fbc0fb3844b" providerId="ADAL" clId="{FBAB25D7-1FA2-4266-8C17-B7EF476A2E63}" dt="2025-04-14T10:55:24.076" v="282" actId="1076"/>
          <ac:picMkLst>
            <pc:docMk/>
            <pc:sldMk cId="3761889399" sldId="261"/>
            <ac:picMk id="3" creationId="{0CEF8FED-E1C4-53BE-9B49-45BDAAC2FB66}"/>
          </ac:picMkLst>
        </pc:picChg>
        <pc:picChg chg="del">
          <ac:chgData name="ARRIEUSSECQ Frederic" userId="db24b981-b708-4418-b613-8fbc0fb3844b" providerId="ADAL" clId="{FBAB25D7-1FA2-4266-8C17-B7EF476A2E63}" dt="2025-04-14T10:52:11.420" v="228" actId="478"/>
          <ac:picMkLst>
            <pc:docMk/>
            <pc:sldMk cId="3761889399" sldId="261"/>
            <ac:picMk id="4" creationId="{03656C7B-A57C-E75B-3E6D-16231D0165BB}"/>
          </ac:picMkLst>
        </pc:picChg>
        <pc:picChg chg="add mod modCrop">
          <ac:chgData name="ARRIEUSSECQ Frederic" userId="db24b981-b708-4418-b613-8fbc0fb3844b" providerId="ADAL" clId="{FBAB25D7-1FA2-4266-8C17-B7EF476A2E63}" dt="2025-04-14T10:55:26.280" v="283" actId="1076"/>
          <ac:picMkLst>
            <pc:docMk/>
            <pc:sldMk cId="3761889399" sldId="261"/>
            <ac:picMk id="6" creationId="{0B8DE013-A73C-DDDE-0BB0-D4A76B9C5B65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701804444" sldId="262"/>
        </pc:sldMkLst>
      </pc:sldChg>
      <pc:sldChg chg="addSp delSp modSp add mod">
        <pc:chgData name="ARRIEUSSECQ Frederic" userId="db24b981-b708-4418-b613-8fbc0fb3844b" providerId="ADAL" clId="{FBAB25D7-1FA2-4266-8C17-B7EF476A2E63}" dt="2025-04-14T10:58:57.086" v="334" actId="1076"/>
        <pc:sldMkLst>
          <pc:docMk/>
          <pc:sldMk cId="1331849503" sldId="262"/>
        </pc:sldMkLst>
        <pc:spChg chg="mod">
          <ac:chgData name="ARRIEUSSECQ Frederic" userId="db24b981-b708-4418-b613-8fbc0fb3844b" providerId="ADAL" clId="{FBAB25D7-1FA2-4266-8C17-B7EF476A2E63}" dt="2025-04-14T10:57:34.418" v="331" actId="20577"/>
          <ac:spMkLst>
            <pc:docMk/>
            <pc:sldMk cId="1331849503" sldId="262"/>
            <ac:spMk id="5124" creationId="{03C86166-BBD1-5C88-5F32-67C37367334D}"/>
          </ac:spMkLst>
        </pc:spChg>
        <pc:picChg chg="del">
          <ac:chgData name="ARRIEUSSECQ Frederic" userId="db24b981-b708-4418-b613-8fbc0fb3844b" providerId="ADAL" clId="{FBAB25D7-1FA2-4266-8C17-B7EF476A2E63}" dt="2025-04-14T10:56:55.743" v="285" actId="478"/>
          <ac:picMkLst>
            <pc:docMk/>
            <pc:sldMk cId="1331849503" sldId="262"/>
            <ac:picMk id="3" creationId="{CAEFC95C-9C42-9DBC-BE51-441C1A331BFD}"/>
          </ac:picMkLst>
        </pc:picChg>
        <pc:picChg chg="add mod">
          <ac:chgData name="ARRIEUSSECQ Frederic" userId="db24b981-b708-4418-b613-8fbc0fb3844b" providerId="ADAL" clId="{FBAB25D7-1FA2-4266-8C17-B7EF476A2E63}" dt="2025-04-14T10:58:57.086" v="334" actId="1076"/>
          <ac:picMkLst>
            <pc:docMk/>
            <pc:sldMk cId="1331849503" sldId="262"/>
            <ac:picMk id="4" creationId="{143B4E23-A5E1-0BC0-26F2-3EE765B4EB9C}"/>
          </ac:picMkLst>
        </pc:picChg>
        <pc:picChg chg="del">
          <ac:chgData name="ARRIEUSSECQ Frederic" userId="db24b981-b708-4418-b613-8fbc0fb3844b" providerId="ADAL" clId="{FBAB25D7-1FA2-4266-8C17-B7EF476A2E63}" dt="2025-04-14T10:56:56.278" v="286" actId="478"/>
          <ac:picMkLst>
            <pc:docMk/>
            <pc:sldMk cId="1331849503" sldId="262"/>
            <ac:picMk id="6" creationId="{1536B0E8-8C50-6C6B-E99D-A6438F243E9F}"/>
          </ac:picMkLst>
        </pc:picChg>
      </pc:sldChg>
      <pc:sldChg chg="del">
        <pc:chgData name="ARRIEUSSECQ Frederic" userId="db24b981-b708-4418-b613-8fbc0fb3844b" providerId="ADAL" clId="{FBAB25D7-1FA2-4266-8C17-B7EF476A2E63}" dt="2025-04-14T10:43:44.011" v="1" actId="2696"/>
        <pc:sldMkLst>
          <pc:docMk/>
          <pc:sldMk cId="214962501" sldId="263"/>
        </pc:sldMkLst>
      </pc:sldChg>
      <pc:sldChg chg="addSp delSp modSp add mod">
        <pc:chgData name="ARRIEUSSECQ Frederic" userId="db24b981-b708-4418-b613-8fbc0fb3844b" providerId="ADAL" clId="{FBAB25D7-1FA2-4266-8C17-B7EF476A2E63}" dt="2025-04-14T11:00:21.016" v="393"/>
        <pc:sldMkLst>
          <pc:docMk/>
          <pc:sldMk cId="272118472" sldId="263"/>
        </pc:sldMkLst>
        <pc:spChg chg="mod">
          <ac:chgData name="ARRIEUSSECQ Frederic" userId="db24b981-b708-4418-b613-8fbc0fb3844b" providerId="ADAL" clId="{FBAB25D7-1FA2-4266-8C17-B7EF476A2E63}" dt="2025-04-14T10:59:41.027" v="392" actId="20577"/>
          <ac:spMkLst>
            <pc:docMk/>
            <pc:sldMk cId="272118472" sldId="263"/>
            <ac:spMk id="5124" creationId="{63CBCC6A-EDF7-0031-2E09-D88C26DB444E}"/>
          </ac:spMkLst>
        </pc:spChg>
        <pc:picChg chg="add">
          <ac:chgData name="ARRIEUSSECQ Frederic" userId="db24b981-b708-4418-b613-8fbc0fb3844b" providerId="ADAL" clId="{FBAB25D7-1FA2-4266-8C17-B7EF476A2E63}" dt="2025-04-14T11:00:21.016" v="393"/>
          <ac:picMkLst>
            <pc:docMk/>
            <pc:sldMk cId="272118472" sldId="263"/>
            <ac:picMk id="2" creationId="{395E3761-9C6B-333A-886E-2D60FD75BAC7}"/>
          </ac:picMkLst>
        </pc:picChg>
        <pc:picChg chg="del">
          <ac:chgData name="ARRIEUSSECQ Frederic" userId="db24b981-b708-4418-b613-8fbc0fb3844b" providerId="ADAL" clId="{FBAB25D7-1FA2-4266-8C17-B7EF476A2E63}" dt="2025-04-14T10:59:14.384" v="336" actId="478"/>
          <ac:picMkLst>
            <pc:docMk/>
            <pc:sldMk cId="272118472" sldId="263"/>
            <ac:picMk id="4" creationId="{9768B9B7-CBAE-3D9A-DC63-0D54434D064F}"/>
          </ac:picMkLst>
        </pc:picChg>
      </pc:sldChg>
    </pc:docChg>
  </pc:docChgLst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CAUNEILLE – parcelles 4b, 11, 17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AE330BA-C22E-C661-848F-C76052DDB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413" y="764704"/>
            <a:ext cx="6747174" cy="54735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BB869-D410-EE53-54D9-BE4AF2D6E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E0B98E7-389C-1133-8DD0-76D480BD0D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CFCE985-F20B-4516-B168-05BDA1997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CAUNEILLE – parcelles HA3 - HA4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73EBF3E-7935-827F-E0AE-33478006D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412" y="957629"/>
            <a:ext cx="7219176" cy="513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56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27C28-82A3-120A-6FE6-78177EE40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F50B17F-C091-91B7-4CC1-74DDAB6BA4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24FEEC6-EE77-5C0A-E15D-C8E1E3D7A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DAX – parcelles 9a, 10a, 11a 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1BB8222-3FAC-62BC-E1FD-64E301A32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836712"/>
            <a:ext cx="5616624" cy="53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0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CE858-4423-E39A-A882-62BE5F755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D4772FA-3A50-91EA-6F86-3660ED84D4D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2F48E8AB-3E85-8A0C-626E-6AFAEE167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DAX – parcelles 15a, 16, 17, 18a 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43E393-2B94-E260-33CC-F3589AAA1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89" y="722029"/>
            <a:ext cx="7959822" cy="541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43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CCBA3-3D3B-B669-544F-436848305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3BE0FD9-F435-F3D0-EDB4-DC0C81E3D8D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896D1C8E-1810-4F38-D834-695160AB8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82428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HEUGAS – parcelles 3a, 4a, 4b, 12 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F8FED-E1C4-53BE-9B49-45BDAAC2FB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813"/>
          <a:stretch/>
        </p:blipFill>
        <p:spPr>
          <a:xfrm>
            <a:off x="107504" y="836712"/>
            <a:ext cx="5746615" cy="53149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B8DE013-A73C-DDDE-0BB0-D4A76B9C5B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858" t="19446" r="19180" b="16788"/>
          <a:stretch/>
        </p:blipFill>
        <p:spPr>
          <a:xfrm>
            <a:off x="4860032" y="3320456"/>
            <a:ext cx="4056632" cy="282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88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C5214-71B7-3203-CEFB-B9DDF4887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AB69933-0915-F2E7-9F5F-DB4966BF319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3C86166-BBD1-5C88-5F32-67C373673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82428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MEES – parcelles 42a, 42d, 43  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43B4E23-A5E1-0BC0-26F2-3EE765B4E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30" y="878867"/>
            <a:ext cx="8481339" cy="531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4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E2806-49EF-FC24-EA7B-E5688A4DE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22F583A-3733-D35E-821B-1CDE0CDD509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2 – Travaux d’entretien des plantations et des régénérations naturelles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3CBCC6A-EDF7-0031-2E09-D88C26DB4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182428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RIVIERE SAAS GOURBY – parcelles 45b, 55  </a:t>
            </a:r>
            <a:endParaRPr lang="fr-FR" altLang="fr-FR" sz="1400" b="1" u="sng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95E3761-9C6B-333A-886E-2D60FD75B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71" y="877603"/>
            <a:ext cx="8327858" cy="51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47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</TotalTime>
  <Words>177</Words>
  <Application>Microsoft Office PowerPoint</Application>
  <PresentationFormat>Affichage à l'écran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Modèle par défaut</vt:lpstr>
      <vt:lpstr>SIVU 2025 – Lot 2 – Travaux d’entretien des plantations et des régénérations naturelles</vt:lpstr>
      <vt:lpstr>SIVU 2025 – Lot 2 – Travaux d’entretien des plantations et des régénérations naturelles</vt:lpstr>
      <vt:lpstr>SIVU 2025 – Lot 2 – Travaux d’entretien des plantations et des régénérations naturelles</vt:lpstr>
      <vt:lpstr>SIVU 2025 – Lot 2 – Travaux d’entretien des plantations et des régénérations naturelles</vt:lpstr>
      <vt:lpstr>SIVU 2025 – Lot 2 – Travaux d’entretien des plantations et des régénérations naturelles</vt:lpstr>
      <vt:lpstr>SIVU 2025 – Lot 2 – Travaux d’entretien des plantations et des régénérations naturelles</vt:lpstr>
      <vt:lpstr>SIVU 2025 – Lot 2 – Travaux d’entretien des plantations et des régénérations naturelles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2025-04-14T11:00:29Z</dcterms:modified>
</cp:coreProperties>
</file>