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4ED0E7-2D76-4F25-84A7-4C99EFF32364}" v="4" dt="2025-04-14T10:36:33.1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9" autoAdjust="0"/>
    <p:restoredTop sz="94660"/>
  </p:normalViewPr>
  <p:slideViewPr>
    <p:cSldViewPr>
      <p:cViewPr varScale="1">
        <p:scale>
          <a:sx n="105" d="100"/>
          <a:sy n="105" d="100"/>
        </p:scale>
        <p:origin x="180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RIEUSSECQ Frederic" userId="db24b981-b708-4418-b613-8fbc0fb3844b" providerId="ADAL" clId="{5E4ED0E7-2D76-4F25-84A7-4C99EFF32364}"/>
    <pc:docChg chg="custSel addSld delSld modSld">
      <pc:chgData name="ARRIEUSSECQ Frederic" userId="db24b981-b708-4418-b613-8fbc0fb3844b" providerId="ADAL" clId="{5E4ED0E7-2D76-4F25-84A7-4C99EFF32364}" dt="2025-04-14T10:41:53.245" v="286" actId="1076"/>
      <pc:docMkLst>
        <pc:docMk/>
      </pc:docMkLst>
      <pc:sldChg chg="addSp delSp modSp mod">
        <pc:chgData name="ARRIEUSSECQ Frederic" userId="db24b981-b708-4418-b613-8fbc0fb3844b" providerId="ADAL" clId="{5E4ED0E7-2D76-4F25-84A7-4C99EFF32364}" dt="2025-04-14T10:27:50.760" v="53" actId="20577"/>
        <pc:sldMkLst>
          <pc:docMk/>
          <pc:sldMk cId="0" sldId="257"/>
        </pc:sldMkLst>
        <pc:spChg chg="mod">
          <ac:chgData name="ARRIEUSSECQ Frederic" userId="db24b981-b708-4418-b613-8fbc0fb3844b" providerId="ADAL" clId="{5E4ED0E7-2D76-4F25-84A7-4C99EFF32364}" dt="2025-04-14T10:11:58.439" v="23" actId="20577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ARRIEUSSECQ Frederic" userId="db24b981-b708-4418-b613-8fbc0fb3844b" providerId="ADAL" clId="{5E4ED0E7-2D76-4F25-84A7-4C99EFF32364}" dt="2025-04-14T10:27:50.760" v="53" actId="20577"/>
          <ac:spMkLst>
            <pc:docMk/>
            <pc:sldMk cId="0" sldId="257"/>
            <ac:spMk id="5124" creationId="{00000000-0000-0000-0000-000000000000}"/>
          </ac:spMkLst>
        </pc:spChg>
        <pc:picChg chg="del">
          <ac:chgData name="ARRIEUSSECQ Frederic" userId="db24b981-b708-4418-b613-8fbc0fb3844b" providerId="ADAL" clId="{5E4ED0E7-2D76-4F25-84A7-4C99EFF32364}" dt="2025-04-14T10:27:12.310" v="24" actId="478"/>
          <ac:picMkLst>
            <pc:docMk/>
            <pc:sldMk cId="0" sldId="257"/>
            <ac:picMk id="3" creationId="{68490C85-107D-8FA6-236E-EDDC069C00FA}"/>
          </ac:picMkLst>
        </pc:picChg>
        <pc:picChg chg="add mod">
          <ac:chgData name="ARRIEUSSECQ Frederic" userId="db24b981-b708-4418-b613-8fbc0fb3844b" providerId="ADAL" clId="{5E4ED0E7-2D76-4F25-84A7-4C99EFF32364}" dt="2025-04-14T10:27:26.219" v="29" actId="1076"/>
          <ac:picMkLst>
            <pc:docMk/>
            <pc:sldMk cId="0" sldId="257"/>
            <ac:picMk id="4" creationId="{C7065047-2911-A1CE-3AB8-E41051B0A629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39.947" v="58" actId="47"/>
        <pc:sldMkLst>
          <pc:docMk/>
          <pc:sldMk cId="1705076129" sldId="258"/>
        </pc:sldMkLst>
        <pc:picChg chg="del">
          <ac:chgData name="ARRIEUSSECQ Frederic" userId="db24b981-b708-4418-b613-8fbc0fb3844b" providerId="ADAL" clId="{5E4ED0E7-2D76-4F25-84A7-4C99EFF32364}" dt="2025-04-14T10:28:29.601" v="54" actId="478"/>
          <ac:picMkLst>
            <pc:docMk/>
            <pc:sldMk cId="1705076129" sldId="258"/>
            <ac:picMk id="10" creationId="{B2A25737-217B-1876-BF86-B53D7C75E938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1:42.534" v="85" actId="1076"/>
        <pc:sldMkLst>
          <pc:docMk/>
          <pc:sldMk cId="2140581600" sldId="258"/>
        </pc:sldMkLst>
        <pc:spChg chg="mod">
          <ac:chgData name="ARRIEUSSECQ Frederic" userId="db24b981-b708-4418-b613-8fbc0fb3844b" providerId="ADAL" clId="{5E4ED0E7-2D76-4F25-84A7-4C99EFF32364}" dt="2025-04-14T10:29:12.331" v="80" actId="20577"/>
          <ac:spMkLst>
            <pc:docMk/>
            <pc:sldMk cId="2140581600" sldId="258"/>
            <ac:spMk id="5124" creationId="{1290F4DF-59D6-4B42-DFF6-76B44727AABD}"/>
          </ac:spMkLst>
        </pc:spChg>
        <pc:picChg chg="add mod">
          <ac:chgData name="ARRIEUSSECQ Frederic" userId="db24b981-b708-4418-b613-8fbc0fb3844b" providerId="ADAL" clId="{5E4ED0E7-2D76-4F25-84A7-4C99EFF32364}" dt="2025-04-14T10:31:42.534" v="85" actId="1076"/>
          <ac:picMkLst>
            <pc:docMk/>
            <pc:sldMk cId="2140581600" sldId="258"/>
            <ac:picMk id="3" creationId="{807F720D-B61D-6035-C448-01348385266E}"/>
          </ac:picMkLst>
        </pc:picChg>
        <pc:picChg chg="del">
          <ac:chgData name="ARRIEUSSECQ Frederic" userId="db24b981-b708-4418-b613-8fbc0fb3844b" providerId="ADAL" clId="{5E4ED0E7-2D76-4F25-84A7-4C99EFF32364}" dt="2025-04-14T10:28:49.159" v="63" actId="478"/>
          <ac:picMkLst>
            <pc:docMk/>
            <pc:sldMk cId="2140581600" sldId="258"/>
            <ac:picMk id="4" creationId="{12CA3022-ACC3-FE44-C2E9-4CACA4A6D055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0.943" v="59" actId="47"/>
        <pc:sldMkLst>
          <pc:docMk/>
          <pc:sldMk cId="293473029" sldId="259"/>
        </pc:sldMkLst>
        <pc:picChg chg="del">
          <ac:chgData name="ARRIEUSSECQ Frederic" userId="db24b981-b708-4418-b613-8fbc0fb3844b" providerId="ADAL" clId="{5E4ED0E7-2D76-4F25-84A7-4C99EFF32364}" dt="2025-04-14T10:28:31.158" v="55" actId="478"/>
          <ac:picMkLst>
            <pc:docMk/>
            <pc:sldMk cId="293473029" sldId="259"/>
            <ac:picMk id="3" creationId="{E17F9174-967B-075A-7E01-58BCF49D5412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3:57.789" v="110" actId="1076"/>
        <pc:sldMkLst>
          <pc:docMk/>
          <pc:sldMk cId="2085723456" sldId="259"/>
        </pc:sldMkLst>
        <pc:spChg chg="mod">
          <ac:chgData name="ARRIEUSSECQ Frederic" userId="db24b981-b708-4418-b613-8fbc0fb3844b" providerId="ADAL" clId="{5E4ED0E7-2D76-4F25-84A7-4C99EFF32364}" dt="2025-04-14T10:32:15.178" v="107" actId="20577"/>
          <ac:spMkLst>
            <pc:docMk/>
            <pc:sldMk cId="2085723456" sldId="259"/>
            <ac:spMk id="5124" creationId="{98BB9FD4-F194-EBF6-7728-8EF54BDA5EE1}"/>
          </ac:spMkLst>
        </pc:spChg>
        <pc:picChg chg="del">
          <ac:chgData name="ARRIEUSSECQ Frederic" userId="db24b981-b708-4418-b613-8fbc0fb3844b" providerId="ADAL" clId="{5E4ED0E7-2D76-4F25-84A7-4C99EFF32364}" dt="2025-04-14T10:32:00.654" v="87" actId="478"/>
          <ac:picMkLst>
            <pc:docMk/>
            <pc:sldMk cId="2085723456" sldId="259"/>
            <ac:picMk id="3" creationId="{EF505A4B-E70C-033B-835C-A7BD91EBA0E1}"/>
          </ac:picMkLst>
        </pc:picChg>
        <pc:picChg chg="add mod">
          <ac:chgData name="ARRIEUSSECQ Frederic" userId="db24b981-b708-4418-b613-8fbc0fb3844b" providerId="ADAL" clId="{5E4ED0E7-2D76-4F25-84A7-4C99EFF32364}" dt="2025-04-14T10:33:57.789" v="110" actId="1076"/>
          <ac:picMkLst>
            <pc:docMk/>
            <pc:sldMk cId="2085723456" sldId="259"/>
            <ac:picMk id="4" creationId="{86F7D617-071F-4AF1-E68A-0FFFFC338136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6:14.922" v="131" actId="1076"/>
        <pc:sldMkLst>
          <pc:docMk/>
          <pc:sldMk cId="1758365165" sldId="260"/>
        </pc:sldMkLst>
        <pc:spChg chg="mod">
          <ac:chgData name="ARRIEUSSECQ Frederic" userId="db24b981-b708-4418-b613-8fbc0fb3844b" providerId="ADAL" clId="{5E4ED0E7-2D76-4F25-84A7-4C99EFF32364}" dt="2025-04-14T10:34:30.504" v="126" actId="20577"/>
          <ac:spMkLst>
            <pc:docMk/>
            <pc:sldMk cId="1758365165" sldId="260"/>
            <ac:spMk id="5124" creationId="{B204863F-58F2-7CF4-01BB-4D8FF4958126}"/>
          </ac:spMkLst>
        </pc:spChg>
        <pc:picChg chg="add mod">
          <ac:chgData name="ARRIEUSSECQ Frederic" userId="db24b981-b708-4418-b613-8fbc0fb3844b" providerId="ADAL" clId="{5E4ED0E7-2D76-4F25-84A7-4C99EFF32364}" dt="2025-04-14T10:36:14.922" v="131" actId="1076"/>
          <ac:picMkLst>
            <pc:docMk/>
            <pc:sldMk cId="1758365165" sldId="260"/>
            <ac:picMk id="3" creationId="{1BEE4845-3E6C-AFC4-4EE3-1FBF3DBD1395}"/>
          </ac:picMkLst>
        </pc:picChg>
        <pc:picChg chg="del">
          <ac:chgData name="ARRIEUSSECQ Frederic" userId="db24b981-b708-4418-b613-8fbc0fb3844b" providerId="ADAL" clId="{5E4ED0E7-2D76-4F25-84A7-4C99EFF32364}" dt="2025-04-14T10:34:34.689" v="127" actId="478"/>
          <ac:picMkLst>
            <pc:docMk/>
            <pc:sldMk cId="1758365165" sldId="260"/>
            <ac:picMk id="4" creationId="{BD01FA4A-8CCF-7999-31EB-2233B58F1FCC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1.549" v="60" actId="47"/>
        <pc:sldMkLst>
          <pc:docMk/>
          <pc:sldMk cId="1814595302" sldId="260"/>
        </pc:sldMkLst>
        <pc:picChg chg="del">
          <ac:chgData name="ARRIEUSSECQ Frederic" userId="db24b981-b708-4418-b613-8fbc0fb3844b" providerId="ADAL" clId="{5E4ED0E7-2D76-4F25-84A7-4C99EFF32364}" dt="2025-04-14T10:28:32.510" v="56" actId="478"/>
          <ac:picMkLst>
            <pc:docMk/>
            <pc:sldMk cId="1814595302" sldId="260"/>
            <ac:picMk id="5" creationId="{901F055A-7441-A32E-9EBF-E28E3D2F5BDD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38:44.455" v="184" actId="20577"/>
        <pc:sldMkLst>
          <pc:docMk/>
          <pc:sldMk cId="1816234734" sldId="261"/>
        </pc:sldMkLst>
        <pc:spChg chg="mod">
          <ac:chgData name="ARRIEUSSECQ Frederic" userId="db24b981-b708-4418-b613-8fbc0fb3844b" providerId="ADAL" clId="{5E4ED0E7-2D76-4F25-84A7-4C99EFF32364}" dt="2025-04-14T10:38:44.455" v="184" actId="20577"/>
          <ac:spMkLst>
            <pc:docMk/>
            <pc:sldMk cId="1816234734" sldId="261"/>
            <ac:spMk id="5124" creationId="{7DFAAF96-FF9F-0A3F-61BE-6B449EA057F8}"/>
          </ac:spMkLst>
        </pc:spChg>
        <pc:picChg chg="del">
          <ac:chgData name="ARRIEUSSECQ Frederic" userId="db24b981-b708-4418-b613-8fbc0fb3844b" providerId="ADAL" clId="{5E4ED0E7-2D76-4F25-84A7-4C99EFF32364}" dt="2025-04-14T10:36:35.387" v="133" actId="478"/>
          <ac:picMkLst>
            <pc:docMk/>
            <pc:sldMk cId="1816234734" sldId="261"/>
            <ac:picMk id="3" creationId="{B955B875-2D1A-834B-7A93-55FAB163505B}"/>
          </ac:picMkLst>
        </pc:picChg>
        <pc:picChg chg="add mod">
          <ac:chgData name="ARRIEUSSECQ Frederic" userId="db24b981-b708-4418-b613-8fbc0fb3844b" providerId="ADAL" clId="{5E4ED0E7-2D76-4F25-84A7-4C99EFF32364}" dt="2025-04-14T10:38:20.704" v="183" actId="1076"/>
          <ac:picMkLst>
            <pc:docMk/>
            <pc:sldMk cId="1816234734" sldId="261"/>
            <ac:picMk id="4" creationId="{406C2BFC-0408-E15E-D5C0-560E886A7A97}"/>
          </ac:picMkLst>
        </pc:picChg>
      </pc:sldChg>
      <pc:sldChg chg="delSp del mod">
        <pc:chgData name="ARRIEUSSECQ Frederic" userId="db24b981-b708-4418-b613-8fbc0fb3844b" providerId="ADAL" clId="{5E4ED0E7-2D76-4F25-84A7-4C99EFF32364}" dt="2025-04-14T10:28:42.106" v="61" actId="47"/>
        <pc:sldMkLst>
          <pc:docMk/>
          <pc:sldMk cId="2709507534" sldId="261"/>
        </pc:sldMkLst>
        <pc:picChg chg="del">
          <ac:chgData name="ARRIEUSSECQ Frederic" userId="db24b981-b708-4418-b613-8fbc0fb3844b" providerId="ADAL" clId="{5E4ED0E7-2D76-4F25-84A7-4C99EFF32364}" dt="2025-04-14T10:28:37.845" v="57" actId="478"/>
          <ac:picMkLst>
            <pc:docMk/>
            <pc:sldMk cId="2709507534" sldId="261"/>
            <ac:picMk id="7" creationId="{00D3CAA9-DD7C-2C97-9F4A-57D9A9CF228D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40:22.646" v="256" actId="1076"/>
        <pc:sldMkLst>
          <pc:docMk/>
          <pc:sldMk cId="701804444" sldId="262"/>
        </pc:sldMkLst>
        <pc:spChg chg="mod">
          <ac:chgData name="ARRIEUSSECQ Frederic" userId="db24b981-b708-4418-b613-8fbc0fb3844b" providerId="ADAL" clId="{5E4ED0E7-2D76-4F25-84A7-4C99EFF32364}" dt="2025-04-14T10:39:29.996" v="253" actId="20577"/>
          <ac:spMkLst>
            <pc:docMk/>
            <pc:sldMk cId="701804444" sldId="262"/>
            <ac:spMk id="5124" creationId="{0EF0F070-5A4F-3F50-51EB-ECC5A3A12B5B}"/>
          </ac:spMkLst>
        </pc:spChg>
        <pc:picChg chg="add mod">
          <ac:chgData name="ARRIEUSSECQ Frederic" userId="db24b981-b708-4418-b613-8fbc0fb3844b" providerId="ADAL" clId="{5E4ED0E7-2D76-4F25-84A7-4C99EFF32364}" dt="2025-04-14T10:40:22.646" v="256" actId="1076"/>
          <ac:picMkLst>
            <pc:docMk/>
            <pc:sldMk cId="701804444" sldId="262"/>
            <ac:picMk id="3" creationId="{9E96E5FE-2BD1-F5D4-1AFF-C0AE4D7C79E5}"/>
          </ac:picMkLst>
        </pc:picChg>
        <pc:picChg chg="del">
          <ac:chgData name="ARRIEUSSECQ Frederic" userId="db24b981-b708-4418-b613-8fbc0fb3844b" providerId="ADAL" clId="{5E4ED0E7-2D76-4F25-84A7-4C99EFF32364}" dt="2025-04-14T10:38:57.759" v="186" actId="478"/>
          <ac:picMkLst>
            <pc:docMk/>
            <pc:sldMk cId="701804444" sldId="262"/>
            <ac:picMk id="4" creationId="{DFDBF378-2434-1D78-2ADE-D006784419C3}"/>
          </ac:picMkLst>
        </pc:picChg>
      </pc:sldChg>
      <pc:sldChg chg="addSp delSp modSp add mod">
        <pc:chgData name="ARRIEUSSECQ Frederic" userId="db24b981-b708-4418-b613-8fbc0fb3844b" providerId="ADAL" clId="{5E4ED0E7-2D76-4F25-84A7-4C99EFF32364}" dt="2025-04-14T10:41:53.245" v="286" actId="1076"/>
        <pc:sldMkLst>
          <pc:docMk/>
          <pc:sldMk cId="214962501" sldId="263"/>
        </pc:sldMkLst>
        <pc:spChg chg="mod">
          <ac:chgData name="ARRIEUSSECQ Frederic" userId="db24b981-b708-4418-b613-8fbc0fb3844b" providerId="ADAL" clId="{5E4ED0E7-2D76-4F25-84A7-4C99EFF32364}" dt="2025-04-14T10:40:52.605" v="283" actId="20577"/>
          <ac:spMkLst>
            <pc:docMk/>
            <pc:sldMk cId="214962501" sldId="263"/>
            <ac:spMk id="5124" creationId="{3310B40D-2A4E-60F8-2250-3D86113C6795}"/>
          </ac:spMkLst>
        </pc:spChg>
        <pc:picChg chg="del">
          <ac:chgData name="ARRIEUSSECQ Frederic" userId="db24b981-b708-4418-b613-8fbc0fb3844b" providerId="ADAL" clId="{5E4ED0E7-2D76-4F25-84A7-4C99EFF32364}" dt="2025-04-14T10:40:40.725" v="258" actId="478"/>
          <ac:picMkLst>
            <pc:docMk/>
            <pc:sldMk cId="214962501" sldId="263"/>
            <ac:picMk id="3" creationId="{92367DA5-CE76-6EB6-5AAA-0EE4D5BFB53A}"/>
          </ac:picMkLst>
        </pc:picChg>
        <pc:picChg chg="add mod">
          <ac:chgData name="ARRIEUSSECQ Frederic" userId="db24b981-b708-4418-b613-8fbc0fb3844b" providerId="ADAL" clId="{5E4ED0E7-2D76-4F25-84A7-4C99EFF32364}" dt="2025-04-14T10:41:53.245" v="286" actId="1076"/>
          <ac:picMkLst>
            <pc:docMk/>
            <pc:sldMk cId="214962501" sldId="263"/>
            <ac:picMk id="4" creationId="{47B5A7BA-0EC6-59B7-C1CC-78DD9714051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7B6CF-C121-4634-AE62-8FE106051A7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16722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375D8-FB61-42D2-BCC6-381EAACD9E8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50398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126FFC-9A15-4C49-9104-94E9A316C04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5432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7E110-7944-4DA1-971A-0DED9FF87A5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92827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371EC-474B-4957-AF37-A0BFD5B60C5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47718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F73D3-89EA-45D1-9609-F8D9518AA2F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35943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FF2A1-9E65-459B-9CD7-06FDF3E2D12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76475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6A0E5-B4D5-4BCE-B4F6-B7C31CED176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5438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0BEBD-2940-4E8D-BC45-EFC23C7729D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06527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BA8AE-D9B4-4732-9381-AB6BBF6CDF7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68151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CF001-576A-435A-AFE0-C05F5156189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32123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 alt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 alt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17DFFF-EF11-4C75-91F9-14D883DB9917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1 – Travaux de plantation et de complément de régénération naturelle ou artificielle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DAX – parcelle 10.a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7065047-2911-A1CE-3AB8-E41051B0A6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132" y="1052736"/>
            <a:ext cx="7289735" cy="49303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4F70A6-4808-8CAF-D597-C08AA06328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FFE3E83-D216-66FA-E9D2-283E038862D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1 – Travaux de plantation et de complément de régénération naturelle ou artificielle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1290F4DF-59D6-4B42-DFF6-76B44727AA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LAUREDE – parcelle 7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07F720D-B61D-6035-C448-013483852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62620"/>
            <a:ext cx="6624736" cy="514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581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E2827E-DA03-FB38-A628-5CD567E64E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AF6C6D7C-E03C-951D-B19B-7D941444EC5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1 – Travaux de plantation et de complément de régénération naturelle ou artificielle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98BB9FD4-F194-EBF6-7728-8EF54BDA5E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MEES – parcelle 42.a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6F7D617-071F-4AF1-E68A-0FFFFC338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820" y="931194"/>
            <a:ext cx="7812360" cy="492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723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A66A35-4F18-AC4D-ADFE-8E45A82A05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08C82256-4957-05EF-D26F-025281DBD53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1 – Travaux de plantation et de complément de régénération naturelle ou artificielle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B204863F-58F2-7CF4-01BB-4D8FF49581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ONARD – parcelle 14.a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BEE4845-3E6C-AFC4-4EE3-1FBF3DBD13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759" y="1052736"/>
            <a:ext cx="7944482" cy="4919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365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3E6766-C01E-0665-1B54-35DE5B559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0027FAD0-2598-6627-B3DA-4D6AC3302C3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1 – Travaux de plantation et de complément de régénération naturelle ou artificielle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7DFAAF96-FF9F-0A3F-61BE-6B449EA057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RIVIERE SAAS ET GOURBY – parcelles 45.b et 55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06C2BFC-0408-E15E-D5C0-560E886A7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66" y="875511"/>
            <a:ext cx="8330868" cy="510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234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0D05A3-9B29-5289-6C8E-B7DD60AAD8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B3629BD-22ED-3991-1ABE-0E1AAF98DAE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1 – Travaux de plantation et de complément de régénération naturelle ou artificielle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0EF0F070-5A4F-3F50-51EB-ECC5A3A12B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VICQ D’AURIBAT – parcelle 2.b</a:t>
            </a:r>
            <a:endParaRPr lang="fr-FR" altLang="fr-FR" sz="1400" b="1" u="sng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E96E5FE-2BD1-F5D4-1AFF-C0AE4D7C79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645" y="943999"/>
            <a:ext cx="8028710" cy="518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804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51A2D0-E8D0-7D31-058E-1042F37A44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64660159-35F1-F5F0-D2BD-536ABE8721B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92696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altLang="fr-FR" sz="2400" b="1" dirty="0"/>
              <a:t>SIVU 2025 – Lot 1 – Travaux de plantation et de complément de régénération naturelle ou artificielle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3310B40D-2A4E-60F8-2250-3D86113C67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3296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800" b="1" u="sng" dirty="0"/>
              <a:t>Forêt communale de YZOSSE – parcelle 11</a:t>
            </a:r>
            <a:endParaRPr lang="fr-FR" altLang="fr-FR" sz="1400" b="1" u="sng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7B5A7BA-0EC6-59B7-C1CC-78DD97140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92" y="801031"/>
            <a:ext cx="8316416" cy="529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62501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977</TotalTime>
  <Words>184</Words>
  <Application>Microsoft Office PowerPoint</Application>
  <PresentationFormat>Affichage à l'écran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Modèle par défaut</vt:lpstr>
      <vt:lpstr>SIVU 2025 – Lot 1 – Travaux de plantation et de complément de régénération naturelle ou artificielle</vt:lpstr>
      <vt:lpstr>SIVU 2025 – Lot 1 – Travaux de plantation et de complément de régénération naturelle ou artificielle</vt:lpstr>
      <vt:lpstr>SIVU 2025 – Lot 1 – Travaux de plantation et de complément de régénération naturelle ou artificielle</vt:lpstr>
      <vt:lpstr>SIVU 2025 – Lot 1 – Travaux de plantation et de complément de régénération naturelle ou artificielle</vt:lpstr>
      <vt:lpstr>SIVU 2025 – Lot 1 – Travaux de plantation et de complément de régénération naturelle ou artificielle</vt:lpstr>
      <vt:lpstr>SIVU 2025 – Lot 1 – Travaux de plantation et de complément de régénération naturelle ou artificielle</vt:lpstr>
      <vt:lpstr>SIVU 2025 – Lot 1 – Travaux de plantation et de complément de régénération naturelle ou artificielle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SCHNEIDER Jean-Baptiste</dc:creator>
  <cp:lastModifiedBy>ARRIEUSSECQ Frederic</cp:lastModifiedBy>
  <cp:revision>71</cp:revision>
  <cp:lastPrinted>2020-03-30T09:11:36Z</cp:lastPrinted>
  <dcterms:created xsi:type="dcterms:W3CDTF">1601-01-01T00:00:00Z</dcterms:created>
  <dcterms:modified xsi:type="dcterms:W3CDTF">2025-04-14T10:42:02Z</dcterms:modified>
</cp:coreProperties>
</file>